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9" r:id="rId3"/>
    <p:sldId id="260" r:id="rId4"/>
    <p:sldId id="265" r:id="rId5"/>
    <p:sldId id="263" r:id="rId6"/>
    <p:sldId id="310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9" r:id="rId39"/>
    <p:sldId id="298" r:id="rId40"/>
    <p:sldId id="301" r:id="rId41"/>
    <p:sldId id="302" r:id="rId42"/>
    <p:sldId id="303" r:id="rId43"/>
    <p:sldId id="304" r:id="rId44"/>
    <p:sldId id="305" r:id="rId45"/>
    <p:sldId id="307" r:id="rId46"/>
    <p:sldId id="306" r:id="rId47"/>
    <p:sldId id="309" r:id="rId48"/>
    <p:sldId id="308" r:id="rId49"/>
    <p:sldId id="272" r:id="rId50"/>
    <p:sldId id="31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D3BA4C-071E-96C3-7D87-EDD327757D01}" v="1" dt="2022-09-08T01:26:42.9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54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microsoft.com/office/2015/10/relationships/revisionInfo" Target="revisionInfo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microsoft.com/office/2016/11/relationships/changesInfo" Target="changesInfos/changesInfo1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3" Type="http://schemas.openxmlformats.org/officeDocument/2006/relationships/slide" Target="slides/slide2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CLARA CORDEIRO LIMA" userId="S::ana.lima732@etec.sp.gov.br::950dc571-dade-4c7f-b3c0-a771733a5e7b" providerId="AD" clId="Web-{DAD3BA4C-071E-96C3-7D87-EDD327757D01}"/>
    <pc:docChg chg="modSld">
      <pc:chgData name="ANA CLARA CORDEIRO LIMA" userId="S::ana.lima732@etec.sp.gov.br::950dc571-dade-4c7f-b3c0-a771733a5e7b" providerId="AD" clId="Web-{DAD3BA4C-071E-96C3-7D87-EDD327757D01}" dt="2022-09-08T01:26:42.920" v="0" actId="1076"/>
      <pc:docMkLst>
        <pc:docMk/>
      </pc:docMkLst>
      <pc:sldChg chg="modSp">
        <pc:chgData name="ANA CLARA CORDEIRO LIMA" userId="S::ana.lima732@etec.sp.gov.br::950dc571-dade-4c7f-b3c0-a771733a5e7b" providerId="AD" clId="Web-{DAD3BA4C-071E-96C3-7D87-EDD327757D01}" dt="2022-09-08T01:26:42.920" v="0" actId="1076"/>
        <pc:sldMkLst>
          <pc:docMk/>
          <pc:sldMk cId="723875316" sldId="258"/>
        </pc:sldMkLst>
        <pc:picChg chg="mod">
          <ac:chgData name="ANA CLARA CORDEIRO LIMA" userId="S::ana.lima732@etec.sp.gov.br::950dc571-dade-4c7f-b3c0-a771733a5e7b" providerId="AD" clId="Web-{DAD3BA4C-071E-96C3-7D87-EDD327757D01}" dt="2022-09-08T01:26:42.920" v="0" actId="1076"/>
          <ac:picMkLst>
            <pc:docMk/>
            <pc:sldMk cId="723875316" sldId="258"/>
            <ac:picMk id="3" creationId="{A18C1520-A385-2AB0-E329-C5F6C81A6486}"/>
          </ac:picMkLst>
        </pc:picChg>
      </pc:sldChg>
    </pc:docChg>
  </pc:docChgLst>
  <pc:docChgLst>
    <pc:chgData name="ANA LIMA" userId="950dc571-dade-4c7f-b3c0-a771733a5e7b" providerId="ADAL" clId="{978015B9-3AA2-6B4E-8958-DEAE1C4BE79F}"/>
    <pc:docChg chg="custSel addSld modSld">
      <pc:chgData name="ANA LIMA" userId="950dc571-dade-4c7f-b3c0-a771733a5e7b" providerId="ADAL" clId="{978015B9-3AA2-6B4E-8958-DEAE1C4BE79F}" dt="2022-09-05T11:12:49.258" v="49" actId="14100"/>
      <pc:docMkLst>
        <pc:docMk/>
      </pc:docMkLst>
      <pc:sldChg chg="addSp delSp modSp new">
        <pc:chgData name="ANA LIMA" userId="950dc571-dade-4c7f-b3c0-a771733a5e7b" providerId="ADAL" clId="{978015B9-3AA2-6B4E-8958-DEAE1C4BE79F}" dt="2022-09-05T11:09:47.885" v="21" actId="14100"/>
        <pc:sldMkLst>
          <pc:docMk/>
          <pc:sldMk cId="3208042580" sldId="281"/>
        </pc:sldMkLst>
        <pc:spChg chg="del mod">
          <ac:chgData name="ANA LIMA" userId="950dc571-dade-4c7f-b3c0-a771733a5e7b" providerId="ADAL" clId="{978015B9-3AA2-6B4E-8958-DEAE1C4BE79F}" dt="2022-09-05T11:09:39.095" v="17" actId="478"/>
          <ac:spMkLst>
            <pc:docMk/>
            <pc:sldMk cId="3208042580" sldId="281"/>
            <ac:spMk id="2" creationId="{34FE7C64-AEC6-97A7-0D91-62D66D27DEB5}"/>
          </ac:spMkLst>
        </pc:spChg>
        <pc:spChg chg="del">
          <ac:chgData name="ANA LIMA" userId="950dc571-dade-4c7f-b3c0-a771733a5e7b" providerId="ADAL" clId="{978015B9-3AA2-6B4E-8958-DEAE1C4BE79F}" dt="2022-09-05T11:08:42.499" v="1" actId="931"/>
          <ac:spMkLst>
            <pc:docMk/>
            <pc:sldMk cId="3208042580" sldId="281"/>
            <ac:spMk id="3" creationId="{8E0DB539-D743-D5CF-0641-86EE02E57C25}"/>
          </ac:spMkLst>
        </pc:spChg>
        <pc:spChg chg="add del mod">
          <ac:chgData name="ANA LIMA" userId="950dc571-dade-4c7f-b3c0-a771733a5e7b" providerId="ADAL" clId="{978015B9-3AA2-6B4E-8958-DEAE1C4BE79F}" dt="2022-09-05T11:09:28.496" v="12" actId="478"/>
          <ac:spMkLst>
            <pc:docMk/>
            <pc:sldMk cId="3208042580" sldId="281"/>
            <ac:spMk id="7" creationId="{B696DF5C-FEA6-9FCA-B704-6BB889F28C14}"/>
          </ac:spMkLst>
        </pc:spChg>
        <pc:picChg chg="add del mod ord">
          <ac:chgData name="ANA LIMA" userId="950dc571-dade-4c7f-b3c0-a771733a5e7b" providerId="ADAL" clId="{978015B9-3AA2-6B4E-8958-DEAE1C4BE79F}" dt="2022-09-05T11:09:19.857" v="7" actId="478"/>
          <ac:picMkLst>
            <pc:docMk/>
            <pc:sldMk cId="3208042580" sldId="281"/>
            <ac:picMk id="4" creationId="{361E9D90-A2BE-661C-566C-F79F8E8308E8}"/>
          </ac:picMkLst>
        </pc:picChg>
        <pc:picChg chg="add mod">
          <ac:chgData name="ANA LIMA" userId="950dc571-dade-4c7f-b3c0-a771733a5e7b" providerId="ADAL" clId="{978015B9-3AA2-6B4E-8958-DEAE1C4BE79F}" dt="2022-09-05T11:09:47.885" v="21" actId="14100"/>
          <ac:picMkLst>
            <pc:docMk/>
            <pc:sldMk cId="3208042580" sldId="281"/>
            <ac:picMk id="5" creationId="{020DE50E-B248-5FB8-CC5B-56DA649D3538}"/>
          </ac:picMkLst>
        </pc:picChg>
      </pc:sldChg>
      <pc:sldChg chg="addSp delSp modSp new">
        <pc:chgData name="ANA LIMA" userId="950dc571-dade-4c7f-b3c0-a771733a5e7b" providerId="ADAL" clId="{978015B9-3AA2-6B4E-8958-DEAE1C4BE79F}" dt="2022-09-05T11:11:14.562" v="38" actId="14100"/>
        <pc:sldMkLst>
          <pc:docMk/>
          <pc:sldMk cId="1796182895" sldId="282"/>
        </pc:sldMkLst>
        <pc:spChg chg="del">
          <ac:chgData name="ANA LIMA" userId="950dc571-dade-4c7f-b3c0-a771733a5e7b" providerId="ADAL" clId="{978015B9-3AA2-6B4E-8958-DEAE1C4BE79F}" dt="2022-09-05T11:10:09.352" v="24" actId="478"/>
          <ac:spMkLst>
            <pc:docMk/>
            <pc:sldMk cId="1796182895" sldId="282"/>
            <ac:spMk id="2" creationId="{FBD8C661-4838-0869-1961-535505BC7A1A}"/>
          </ac:spMkLst>
        </pc:spChg>
        <pc:spChg chg="del">
          <ac:chgData name="ANA LIMA" userId="950dc571-dade-4c7f-b3c0-a771733a5e7b" providerId="ADAL" clId="{978015B9-3AA2-6B4E-8958-DEAE1C4BE79F}" dt="2022-09-05T11:10:07.488" v="23" actId="478"/>
          <ac:spMkLst>
            <pc:docMk/>
            <pc:sldMk cId="1796182895" sldId="282"/>
            <ac:spMk id="3" creationId="{A8C1434D-73C6-4D1B-F22F-DA809EABDB4B}"/>
          </ac:spMkLst>
        </pc:spChg>
        <pc:picChg chg="add mod">
          <ac:chgData name="ANA LIMA" userId="950dc571-dade-4c7f-b3c0-a771733a5e7b" providerId="ADAL" clId="{978015B9-3AA2-6B4E-8958-DEAE1C4BE79F}" dt="2022-09-05T11:11:14.562" v="38" actId="14100"/>
          <ac:picMkLst>
            <pc:docMk/>
            <pc:sldMk cId="1796182895" sldId="282"/>
            <ac:picMk id="4" creationId="{128864E8-4E97-D6C0-358A-ABF5B3776C78}"/>
          </ac:picMkLst>
        </pc:picChg>
      </pc:sldChg>
      <pc:sldChg chg="addSp delSp modSp new">
        <pc:chgData name="ANA LIMA" userId="950dc571-dade-4c7f-b3c0-a771733a5e7b" providerId="ADAL" clId="{978015B9-3AA2-6B4E-8958-DEAE1C4BE79F}" dt="2022-09-05T11:12:49.258" v="49" actId="14100"/>
        <pc:sldMkLst>
          <pc:docMk/>
          <pc:sldMk cId="4273848563" sldId="283"/>
        </pc:sldMkLst>
        <pc:spChg chg="del">
          <ac:chgData name="ANA LIMA" userId="950dc571-dade-4c7f-b3c0-a771733a5e7b" providerId="ADAL" clId="{978015B9-3AA2-6B4E-8958-DEAE1C4BE79F}" dt="2022-09-05T11:11:28.348" v="40" actId="478"/>
          <ac:spMkLst>
            <pc:docMk/>
            <pc:sldMk cId="4273848563" sldId="283"/>
            <ac:spMk id="2" creationId="{E05C36EC-3892-8E3B-E9F0-522FA6790569}"/>
          </ac:spMkLst>
        </pc:spChg>
        <pc:spChg chg="del">
          <ac:chgData name="ANA LIMA" userId="950dc571-dade-4c7f-b3c0-a771733a5e7b" providerId="ADAL" clId="{978015B9-3AA2-6B4E-8958-DEAE1C4BE79F}" dt="2022-09-05T11:11:25.951" v="39" actId="478"/>
          <ac:spMkLst>
            <pc:docMk/>
            <pc:sldMk cId="4273848563" sldId="283"/>
            <ac:spMk id="3" creationId="{1E09ED23-8186-6FA5-D051-6FE8B85203D0}"/>
          </ac:spMkLst>
        </pc:spChg>
        <pc:picChg chg="add mod">
          <ac:chgData name="ANA LIMA" userId="950dc571-dade-4c7f-b3c0-a771733a5e7b" providerId="ADAL" clId="{978015B9-3AA2-6B4E-8958-DEAE1C4BE79F}" dt="2022-09-05T11:12:49.258" v="49" actId="14100"/>
          <ac:picMkLst>
            <pc:docMk/>
            <pc:sldMk cId="4273848563" sldId="283"/>
            <ac:picMk id="4" creationId="{D6968B44-9706-A0C8-6584-4861B234BBC4}"/>
          </ac:picMkLst>
        </pc:picChg>
      </pc:sldChg>
      <pc:sldChg chg="addSp delSp modSp new">
        <pc:chgData name="ANA LIMA" userId="950dc571-dade-4c7f-b3c0-a771733a5e7b" providerId="ADAL" clId="{978015B9-3AA2-6B4E-8958-DEAE1C4BE79F}" dt="2022-09-05T11:11:50.210" v="46" actId="478"/>
        <pc:sldMkLst>
          <pc:docMk/>
          <pc:sldMk cId="2326596014" sldId="284"/>
        </pc:sldMkLst>
        <pc:spChg chg="del">
          <ac:chgData name="ANA LIMA" userId="950dc571-dade-4c7f-b3c0-a771733a5e7b" providerId="ADAL" clId="{978015B9-3AA2-6B4E-8958-DEAE1C4BE79F}" dt="2022-09-05T11:11:36.114" v="41" actId="478"/>
          <ac:spMkLst>
            <pc:docMk/>
            <pc:sldMk cId="2326596014" sldId="284"/>
            <ac:spMk id="2" creationId="{97276070-79DE-4F60-8E0C-270A3B7AF2C3}"/>
          </ac:spMkLst>
        </pc:spChg>
        <pc:spChg chg="del">
          <ac:chgData name="ANA LIMA" userId="950dc571-dade-4c7f-b3c0-a771733a5e7b" providerId="ADAL" clId="{978015B9-3AA2-6B4E-8958-DEAE1C4BE79F}" dt="2022-09-05T11:11:40.240" v="42" actId="478"/>
          <ac:spMkLst>
            <pc:docMk/>
            <pc:sldMk cId="2326596014" sldId="284"/>
            <ac:spMk id="3" creationId="{6D2746CC-9976-95C4-42A1-7135B9FCDD9E}"/>
          </ac:spMkLst>
        </pc:spChg>
        <pc:spChg chg="add del mod">
          <ac:chgData name="ANA LIMA" userId="950dc571-dade-4c7f-b3c0-a771733a5e7b" providerId="ADAL" clId="{978015B9-3AA2-6B4E-8958-DEAE1C4BE79F}" dt="2022-09-05T11:11:50.210" v="46" actId="478"/>
          <ac:spMkLst>
            <pc:docMk/>
            <pc:sldMk cId="2326596014" sldId="284"/>
            <ac:spMk id="5" creationId="{300F1CE1-6EAF-6AB8-F00A-081AA5E2068C}"/>
          </ac:spMkLst>
        </pc:spChg>
      </pc:sldChg>
    </pc:docChg>
  </pc:docChgLst>
  <pc:docChgLst>
    <pc:chgData name="ANA CLARA CORDEIRO LIMA" userId="S::ana.lima732@etec.sp.gov.br::950dc571-dade-4c7f-b3c0-a771733a5e7b" providerId="AD" clId="Web-{4BE45ADC-3E6F-CD04-7213-1614351BBA0D}"/>
    <pc:docChg chg="addSld delSld modSld sldOrd">
      <pc:chgData name="ANA CLARA CORDEIRO LIMA" userId="S::ana.lima732@etec.sp.gov.br::950dc571-dade-4c7f-b3c0-a771733a5e7b" providerId="AD" clId="Web-{4BE45ADC-3E6F-CD04-7213-1614351BBA0D}" dt="2022-09-05T22:46:09.963" v="265"/>
      <pc:docMkLst>
        <pc:docMk/>
      </pc:docMkLst>
      <pc:sldChg chg="addSp delSp modSp">
        <pc:chgData name="ANA CLARA CORDEIRO LIMA" userId="S::ana.lima732@etec.sp.gov.br::950dc571-dade-4c7f-b3c0-a771733a5e7b" providerId="AD" clId="Web-{4BE45ADC-3E6F-CD04-7213-1614351BBA0D}" dt="2022-09-05T21:07:19.062" v="6" actId="14100"/>
        <pc:sldMkLst>
          <pc:docMk/>
          <pc:sldMk cId="3565795242" sldId="264"/>
        </pc:sldMkLst>
        <pc:spChg chg="add del">
          <ac:chgData name="ANA CLARA CORDEIRO LIMA" userId="S::ana.lima732@etec.sp.gov.br::950dc571-dade-4c7f-b3c0-a771733a5e7b" providerId="AD" clId="Web-{4BE45ADC-3E6F-CD04-7213-1614351BBA0D}" dt="2022-09-05T21:06:40.561" v="2"/>
          <ac:spMkLst>
            <pc:docMk/>
            <pc:sldMk cId="3565795242" sldId="264"/>
            <ac:spMk id="3" creationId="{2211B8DC-F271-DAD3-8B49-6B16F00695EB}"/>
          </ac:spMkLst>
        </pc:spChg>
        <pc:spChg chg="add del">
          <ac:chgData name="ANA CLARA CORDEIRO LIMA" userId="S::ana.lima732@etec.sp.gov.br::950dc571-dade-4c7f-b3c0-a771733a5e7b" providerId="AD" clId="Web-{4BE45ADC-3E6F-CD04-7213-1614351BBA0D}" dt="2022-09-05T21:06:53.905" v="4"/>
          <ac:spMkLst>
            <pc:docMk/>
            <pc:sldMk cId="3565795242" sldId="264"/>
            <ac:spMk id="4" creationId="{E915509C-1046-C7A4-D16D-9F58EF5D2D47}"/>
          </ac:spMkLst>
        </pc:spChg>
        <pc:picChg chg="mod">
          <ac:chgData name="ANA CLARA CORDEIRO LIMA" userId="S::ana.lima732@etec.sp.gov.br::950dc571-dade-4c7f-b3c0-a771733a5e7b" providerId="AD" clId="Web-{4BE45ADC-3E6F-CD04-7213-1614351BBA0D}" dt="2022-09-05T21:07:19.062" v="6" actId="14100"/>
          <ac:picMkLst>
            <pc:docMk/>
            <pc:sldMk cId="3565795242" sldId="264"/>
            <ac:picMk id="2" creationId="{4152F9BC-624E-809F-487D-9CB9C7AB536B}"/>
          </ac:picMkLst>
        </pc:picChg>
      </pc:sldChg>
      <pc:sldChg chg="modTransition">
        <pc:chgData name="ANA CLARA CORDEIRO LIMA" userId="S::ana.lima732@etec.sp.gov.br::950dc571-dade-4c7f-b3c0-a771733a5e7b" providerId="AD" clId="Web-{4BE45ADC-3E6F-CD04-7213-1614351BBA0D}" dt="2022-09-05T22:44:35.992" v="224"/>
        <pc:sldMkLst>
          <pc:docMk/>
          <pc:sldMk cId="3151640907" sldId="266"/>
        </pc:sldMkLst>
      </pc:sldChg>
      <pc:sldChg chg="modTransition">
        <pc:chgData name="ANA CLARA CORDEIRO LIMA" userId="S::ana.lima732@etec.sp.gov.br::950dc571-dade-4c7f-b3c0-a771733a5e7b" providerId="AD" clId="Web-{4BE45ADC-3E6F-CD04-7213-1614351BBA0D}" dt="2022-09-05T22:44:37.929" v="225"/>
        <pc:sldMkLst>
          <pc:docMk/>
          <pc:sldMk cId="3665412962" sldId="267"/>
        </pc:sldMkLst>
      </pc:sldChg>
      <pc:sldChg chg="modTransition">
        <pc:chgData name="ANA CLARA CORDEIRO LIMA" userId="S::ana.lima732@etec.sp.gov.br::950dc571-dade-4c7f-b3c0-a771733a5e7b" providerId="AD" clId="Web-{4BE45ADC-3E6F-CD04-7213-1614351BBA0D}" dt="2022-09-05T22:44:39.695" v="226"/>
        <pc:sldMkLst>
          <pc:docMk/>
          <pc:sldMk cId="2269202565" sldId="268"/>
        </pc:sldMkLst>
      </pc:sldChg>
      <pc:sldChg chg="modTransition">
        <pc:chgData name="ANA CLARA CORDEIRO LIMA" userId="S::ana.lima732@etec.sp.gov.br::950dc571-dade-4c7f-b3c0-a771733a5e7b" providerId="AD" clId="Web-{4BE45ADC-3E6F-CD04-7213-1614351BBA0D}" dt="2022-09-05T22:44:40.523" v="227"/>
        <pc:sldMkLst>
          <pc:docMk/>
          <pc:sldMk cId="55176854" sldId="269"/>
        </pc:sldMkLst>
      </pc:sldChg>
      <pc:sldChg chg="modTransition">
        <pc:chgData name="ANA CLARA CORDEIRO LIMA" userId="S::ana.lima732@etec.sp.gov.br::950dc571-dade-4c7f-b3c0-a771733a5e7b" providerId="AD" clId="Web-{4BE45ADC-3E6F-CD04-7213-1614351BBA0D}" dt="2022-09-05T22:44:44.336" v="228"/>
        <pc:sldMkLst>
          <pc:docMk/>
          <pc:sldMk cId="560485591" sldId="270"/>
        </pc:sldMkLst>
      </pc:sldChg>
      <pc:sldChg chg="modTransition">
        <pc:chgData name="ANA CLARA CORDEIRO LIMA" userId="S::ana.lima732@etec.sp.gov.br::950dc571-dade-4c7f-b3c0-a771733a5e7b" providerId="AD" clId="Web-{4BE45ADC-3E6F-CD04-7213-1614351BBA0D}" dt="2022-09-05T22:44:47.617" v="229"/>
        <pc:sldMkLst>
          <pc:docMk/>
          <pc:sldMk cId="2176616161" sldId="271"/>
        </pc:sldMkLst>
      </pc:sldChg>
      <pc:sldChg chg="modTransition">
        <pc:chgData name="ANA CLARA CORDEIRO LIMA" userId="S::ana.lima732@etec.sp.gov.br::950dc571-dade-4c7f-b3c0-a771733a5e7b" providerId="AD" clId="Web-{4BE45ADC-3E6F-CD04-7213-1614351BBA0D}" dt="2022-09-05T22:46:09.963" v="265"/>
        <pc:sldMkLst>
          <pc:docMk/>
          <pc:sldMk cId="2029252629" sldId="272"/>
        </pc:sldMkLst>
      </pc:sldChg>
      <pc:sldChg chg="modTransition">
        <pc:chgData name="ANA CLARA CORDEIRO LIMA" userId="S::ana.lima732@etec.sp.gov.br::950dc571-dade-4c7f-b3c0-a771733a5e7b" providerId="AD" clId="Web-{4BE45ADC-3E6F-CD04-7213-1614351BBA0D}" dt="2022-09-05T22:44:48.836" v="230"/>
        <pc:sldMkLst>
          <pc:docMk/>
          <pc:sldMk cId="3334351038" sldId="273"/>
        </pc:sldMkLst>
      </pc:sldChg>
      <pc:sldChg chg="modTransition">
        <pc:chgData name="ANA CLARA CORDEIRO LIMA" userId="S::ana.lima732@etec.sp.gov.br::950dc571-dade-4c7f-b3c0-a771733a5e7b" providerId="AD" clId="Web-{4BE45ADC-3E6F-CD04-7213-1614351BBA0D}" dt="2022-09-05T22:44:51.758" v="231"/>
        <pc:sldMkLst>
          <pc:docMk/>
          <pc:sldMk cId="3847902009" sldId="274"/>
        </pc:sldMkLst>
      </pc:sldChg>
      <pc:sldChg chg="modTransition">
        <pc:chgData name="ANA CLARA CORDEIRO LIMA" userId="S::ana.lima732@etec.sp.gov.br::950dc571-dade-4c7f-b3c0-a771733a5e7b" providerId="AD" clId="Web-{4BE45ADC-3E6F-CD04-7213-1614351BBA0D}" dt="2022-09-05T22:44:53.805" v="232"/>
        <pc:sldMkLst>
          <pc:docMk/>
          <pc:sldMk cId="1515089191" sldId="275"/>
        </pc:sldMkLst>
      </pc:sldChg>
      <pc:sldChg chg="modTransition">
        <pc:chgData name="ANA CLARA CORDEIRO LIMA" userId="S::ana.lima732@etec.sp.gov.br::950dc571-dade-4c7f-b3c0-a771733a5e7b" providerId="AD" clId="Web-{4BE45ADC-3E6F-CD04-7213-1614351BBA0D}" dt="2022-09-05T22:44:55.836" v="233"/>
        <pc:sldMkLst>
          <pc:docMk/>
          <pc:sldMk cId="736278727" sldId="276"/>
        </pc:sldMkLst>
      </pc:sldChg>
      <pc:sldChg chg="modTransition">
        <pc:chgData name="ANA CLARA CORDEIRO LIMA" userId="S::ana.lima732@etec.sp.gov.br::950dc571-dade-4c7f-b3c0-a771733a5e7b" providerId="AD" clId="Web-{4BE45ADC-3E6F-CD04-7213-1614351BBA0D}" dt="2022-09-05T22:44:57.789" v="234"/>
        <pc:sldMkLst>
          <pc:docMk/>
          <pc:sldMk cId="4080580474" sldId="277"/>
        </pc:sldMkLst>
      </pc:sldChg>
      <pc:sldChg chg="modTransition">
        <pc:chgData name="ANA CLARA CORDEIRO LIMA" userId="S::ana.lima732@etec.sp.gov.br::950dc571-dade-4c7f-b3c0-a771733a5e7b" providerId="AD" clId="Web-{4BE45ADC-3E6F-CD04-7213-1614351BBA0D}" dt="2022-09-05T22:45:00.039" v="235"/>
        <pc:sldMkLst>
          <pc:docMk/>
          <pc:sldMk cId="3860241718" sldId="278"/>
        </pc:sldMkLst>
      </pc:sldChg>
      <pc:sldChg chg="modTransition">
        <pc:chgData name="ANA CLARA CORDEIRO LIMA" userId="S::ana.lima732@etec.sp.gov.br::950dc571-dade-4c7f-b3c0-a771733a5e7b" providerId="AD" clId="Web-{4BE45ADC-3E6F-CD04-7213-1614351BBA0D}" dt="2022-09-05T22:45:03.164" v="236"/>
        <pc:sldMkLst>
          <pc:docMk/>
          <pc:sldMk cId="274364967" sldId="279"/>
        </pc:sldMkLst>
      </pc:sldChg>
      <pc:sldChg chg="modTransition">
        <pc:chgData name="ANA CLARA CORDEIRO LIMA" userId="S::ana.lima732@etec.sp.gov.br::950dc571-dade-4c7f-b3c0-a771733a5e7b" providerId="AD" clId="Web-{4BE45ADC-3E6F-CD04-7213-1614351BBA0D}" dt="2022-09-05T22:45:05.696" v="237"/>
        <pc:sldMkLst>
          <pc:docMk/>
          <pc:sldMk cId="848310074" sldId="280"/>
        </pc:sldMkLst>
      </pc:sldChg>
      <pc:sldChg chg="modTransition">
        <pc:chgData name="ANA CLARA CORDEIRO LIMA" userId="S::ana.lima732@etec.sp.gov.br::950dc571-dade-4c7f-b3c0-a771733a5e7b" providerId="AD" clId="Web-{4BE45ADC-3E6F-CD04-7213-1614351BBA0D}" dt="2022-09-05T22:45:07.555" v="238"/>
        <pc:sldMkLst>
          <pc:docMk/>
          <pc:sldMk cId="3208042580" sldId="281"/>
        </pc:sldMkLst>
      </pc:sldChg>
      <pc:sldChg chg="modTransition">
        <pc:chgData name="ANA CLARA CORDEIRO LIMA" userId="S::ana.lima732@etec.sp.gov.br::950dc571-dade-4c7f-b3c0-a771733a5e7b" providerId="AD" clId="Web-{4BE45ADC-3E6F-CD04-7213-1614351BBA0D}" dt="2022-09-05T22:45:09.680" v="239"/>
        <pc:sldMkLst>
          <pc:docMk/>
          <pc:sldMk cId="1796182895" sldId="282"/>
        </pc:sldMkLst>
      </pc:sldChg>
      <pc:sldChg chg="modTransition">
        <pc:chgData name="ANA CLARA CORDEIRO LIMA" userId="S::ana.lima732@etec.sp.gov.br::950dc571-dade-4c7f-b3c0-a771733a5e7b" providerId="AD" clId="Web-{4BE45ADC-3E6F-CD04-7213-1614351BBA0D}" dt="2022-09-05T22:45:11.587" v="240"/>
        <pc:sldMkLst>
          <pc:docMk/>
          <pc:sldMk cId="4273848563" sldId="283"/>
        </pc:sldMkLst>
      </pc:sldChg>
      <pc:sldChg chg="addSp modSp mod modTransition setBg">
        <pc:chgData name="ANA CLARA CORDEIRO LIMA" userId="S::ana.lima732@etec.sp.gov.br::950dc571-dade-4c7f-b3c0-a771733a5e7b" providerId="AD" clId="Web-{4BE45ADC-3E6F-CD04-7213-1614351BBA0D}" dt="2022-09-05T22:45:13.727" v="241"/>
        <pc:sldMkLst>
          <pc:docMk/>
          <pc:sldMk cId="2326596014" sldId="284"/>
        </pc:sldMkLst>
        <pc:spChg chg="add">
          <ac:chgData name="ANA CLARA CORDEIRO LIMA" userId="S::ana.lima732@etec.sp.gov.br::950dc571-dade-4c7f-b3c0-a771733a5e7b" providerId="AD" clId="Web-{4BE45ADC-3E6F-CD04-7213-1614351BBA0D}" dt="2022-09-05T21:11:01.240" v="8"/>
          <ac:spMkLst>
            <pc:docMk/>
            <pc:sldMk cId="2326596014" sldId="284"/>
            <ac:spMk id="7" creationId="{42A4FC2C-047E-45A5-965D-8E1E3BF09BC6}"/>
          </ac:spMkLst>
        </pc:spChg>
        <pc:picChg chg="add mod">
          <ac:chgData name="ANA CLARA CORDEIRO LIMA" userId="S::ana.lima732@etec.sp.gov.br::950dc571-dade-4c7f-b3c0-a771733a5e7b" providerId="AD" clId="Web-{4BE45ADC-3E6F-CD04-7213-1614351BBA0D}" dt="2022-09-05T21:11:01.240" v="8"/>
          <ac:picMkLst>
            <pc:docMk/>
            <pc:sldMk cId="2326596014" sldId="284"/>
            <ac:picMk id="2" creationId="{1B03CB3E-96DB-2190-DFD9-7805BC9DD91A}"/>
          </ac:picMkLst>
        </pc:picChg>
      </pc:sldChg>
      <pc:sldChg chg="addSp delSp modSp new modTransition">
        <pc:chgData name="ANA CLARA CORDEIRO LIMA" userId="S::ana.lima732@etec.sp.gov.br::950dc571-dade-4c7f-b3c0-a771733a5e7b" providerId="AD" clId="Web-{4BE45ADC-3E6F-CD04-7213-1614351BBA0D}" dt="2022-09-05T22:45:17.087" v="242"/>
        <pc:sldMkLst>
          <pc:docMk/>
          <pc:sldMk cId="760479429" sldId="285"/>
        </pc:sldMkLst>
        <pc:spChg chg="del">
          <ac:chgData name="ANA CLARA CORDEIRO LIMA" userId="S::ana.lima732@etec.sp.gov.br::950dc571-dade-4c7f-b3c0-a771733a5e7b" providerId="AD" clId="Web-{4BE45ADC-3E6F-CD04-7213-1614351BBA0D}" dt="2022-09-05T21:12:32.195" v="10"/>
          <ac:spMkLst>
            <pc:docMk/>
            <pc:sldMk cId="760479429" sldId="285"/>
            <ac:spMk id="3" creationId="{3CB3B655-0A70-0066-81F9-B4EFCE478972}"/>
          </ac:spMkLst>
        </pc:spChg>
        <pc:picChg chg="add mod ord">
          <ac:chgData name="ANA CLARA CORDEIRO LIMA" userId="S::ana.lima732@etec.sp.gov.br::950dc571-dade-4c7f-b3c0-a771733a5e7b" providerId="AD" clId="Web-{4BE45ADC-3E6F-CD04-7213-1614351BBA0D}" dt="2022-09-05T21:12:52.492" v="13" actId="14100"/>
          <ac:picMkLst>
            <pc:docMk/>
            <pc:sldMk cId="760479429" sldId="285"/>
            <ac:picMk id="4" creationId="{04FBA2C7-113C-D289-4B7A-7AAB93B116D7}"/>
          </ac:picMkLst>
        </pc:picChg>
      </pc:sldChg>
      <pc:sldChg chg="addSp delSp modSp new modTransition">
        <pc:chgData name="ANA CLARA CORDEIRO LIMA" userId="S::ana.lima732@etec.sp.gov.br::950dc571-dade-4c7f-b3c0-a771733a5e7b" providerId="AD" clId="Web-{4BE45ADC-3E6F-CD04-7213-1614351BBA0D}" dt="2022-09-05T22:45:20.290" v="243"/>
        <pc:sldMkLst>
          <pc:docMk/>
          <pc:sldMk cId="2819880004" sldId="286"/>
        </pc:sldMkLst>
        <pc:spChg chg="del">
          <ac:chgData name="ANA CLARA CORDEIRO LIMA" userId="S::ana.lima732@etec.sp.gov.br::950dc571-dade-4c7f-b3c0-a771733a5e7b" providerId="AD" clId="Web-{4BE45ADC-3E6F-CD04-7213-1614351BBA0D}" dt="2022-09-05T21:13:16.102" v="16"/>
          <ac:spMkLst>
            <pc:docMk/>
            <pc:sldMk cId="2819880004" sldId="286"/>
            <ac:spMk id="3" creationId="{D83DA9B8-6D5C-2B23-3016-725C93175BFD}"/>
          </ac:spMkLst>
        </pc:spChg>
        <pc:picChg chg="add mod ord">
          <ac:chgData name="ANA CLARA CORDEIRO LIMA" userId="S::ana.lima732@etec.sp.gov.br::950dc571-dade-4c7f-b3c0-a771733a5e7b" providerId="AD" clId="Web-{4BE45ADC-3E6F-CD04-7213-1614351BBA0D}" dt="2022-09-05T21:13:31.447" v="18" actId="14100"/>
          <ac:picMkLst>
            <pc:docMk/>
            <pc:sldMk cId="2819880004" sldId="286"/>
            <ac:picMk id="4" creationId="{DCB62914-D22E-0281-925F-1D2BFAC69C7B}"/>
          </ac:picMkLst>
        </pc:picChg>
      </pc:sldChg>
      <pc:sldChg chg="addSp delSp modSp new mod modTransition setBg">
        <pc:chgData name="ANA CLARA CORDEIRO LIMA" userId="S::ana.lima732@etec.sp.gov.br::950dc571-dade-4c7f-b3c0-a771733a5e7b" providerId="AD" clId="Web-{4BE45ADC-3E6F-CD04-7213-1614351BBA0D}" dt="2022-09-05T22:45:23.103" v="244"/>
        <pc:sldMkLst>
          <pc:docMk/>
          <pc:sldMk cId="894386180" sldId="287"/>
        </pc:sldMkLst>
        <pc:spChg chg="del">
          <ac:chgData name="ANA CLARA CORDEIRO LIMA" userId="S::ana.lima732@etec.sp.gov.br::950dc571-dade-4c7f-b3c0-a771733a5e7b" providerId="AD" clId="Web-{4BE45ADC-3E6F-CD04-7213-1614351BBA0D}" dt="2022-09-05T21:15:03.683" v="20"/>
          <ac:spMkLst>
            <pc:docMk/>
            <pc:sldMk cId="894386180" sldId="287"/>
            <ac:spMk id="2" creationId="{2123740D-D36D-738A-2C88-BC7710399E18}"/>
          </ac:spMkLst>
        </pc:spChg>
        <pc:spChg chg="del">
          <ac:chgData name="ANA CLARA CORDEIRO LIMA" userId="S::ana.lima732@etec.sp.gov.br::950dc571-dade-4c7f-b3c0-a771733a5e7b" providerId="AD" clId="Web-{4BE45ADC-3E6F-CD04-7213-1614351BBA0D}" dt="2022-09-05T21:14:59.183" v="19"/>
          <ac:spMkLst>
            <pc:docMk/>
            <pc:sldMk cId="894386180" sldId="287"/>
            <ac:spMk id="3" creationId="{EEAAC60B-E8EC-1313-56ED-89F66AF43F35}"/>
          </ac:spMkLst>
        </pc:spChg>
        <pc:spChg chg="add">
          <ac:chgData name="ANA CLARA CORDEIRO LIMA" userId="S::ana.lima732@etec.sp.gov.br::950dc571-dade-4c7f-b3c0-a771733a5e7b" providerId="AD" clId="Web-{4BE45ADC-3E6F-CD04-7213-1614351BBA0D}" dt="2022-09-05T21:15:03.683" v="20"/>
          <ac:spMkLst>
            <pc:docMk/>
            <pc:sldMk cId="894386180" sldId="287"/>
            <ac:spMk id="9" creationId="{42A4FC2C-047E-45A5-965D-8E1E3BF09BC6}"/>
          </ac:spMkLst>
        </pc:spChg>
        <pc:picChg chg="add mod ord">
          <ac:chgData name="ANA CLARA CORDEIRO LIMA" userId="S::ana.lima732@etec.sp.gov.br::950dc571-dade-4c7f-b3c0-a771733a5e7b" providerId="AD" clId="Web-{4BE45ADC-3E6F-CD04-7213-1614351BBA0D}" dt="2022-09-05T21:15:03.683" v="20"/>
          <ac:picMkLst>
            <pc:docMk/>
            <pc:sldMk cId="894386180" sldId="287"/>
            <ac:picMk id="4" creationId="{2C0F9263-7B4D-25F1-45C8-E4C00E8A104E}"/>
          </ac:picMkLst>
        </pc:picChg>
      </pc:sldChg>
      <pc:sldChg chg="new del ord">
        <pc:chgData name="ANA CLARA CORDEIRO LIMA" userId="S::ana.lima732@etec.sp.gov.br::950dc571-dade-4c7f-b3c0-a771733a5e7b" providerId="AD" clId="Web-{4BE45ADC-3E6F-CD04-7213-1614351BBA0D}" dt="2022-09-05T21:15:34.700" v="25"/>
        <pc:sldMkLst>
          <pc:docMk/>
          <pc:sldMk cId="2370002045" sldId="288"/>
        </pc:sldMkLst>
      </pc:sldChg>
      <pc:sldChg chg="addSp delSp modSp new modTransition">
        <pc:chgData name="ANA CLARA CORDEIRO LIMA" userId="S::ana.lima732@etec.sp.gov.br::950dc571-dade-4c7f-b3c0-a771733a5e7b" providerId="AD" clId="Web-{4BE45ADC-3E6F-CD04-7213-1614351BBA0D}" dt="2022-09-05T22:45:24.649" v="245"/>
        <pc:sldMkLst>
          <pc:docMk/>
          <pc:sldMk cId="3944473327" sldId="289"/>
        </pc:sldMkLst>
        <pc:spChg chg="del">
          <ac:chgData name="ANA CLARA CORDEIRO LIMA" userId="S::ana.lima732@etec.sp.gov.br::950dc571-dade-4c7f-b3c0-a771733a5e7b" providerId="AD" clId="Web-{4BE45ADC-3E6F-CD04-7213-1614351BBA0D}" dt="2022-09-05T21:15:50.513" v="26"/>
          <ac:spMkLst>
            <pc:docMk/>
            <pc:sldMk cId="3944473327" sldId="289"/>
            <ac:spMk id="3" creationId="{3F0D1C16-F8D5-13E8-6CB5-E9E6B2D2C8F2}"/>
          </ac:spMkLst>
        </pc:spChg>
        <pc:picChg chg="add mod ord">
          <ac:chgData name="ANA CLARA CORDEIRO LIMA" userId="S::ana.lima732@etec.sp.gov.br::950dc571-dade-4c7f-b3c0-a771733a5e7b" providerId="AD" clId="Web-{4BE45ADC-3E6F-CD04-7213-1614351BBA0D}" dt="2022-09-05T21:16:39.342" v="32" actId="14100"/>
          <ac:picMkLst>
            <pc:docMk/>
            <pc:sldMk cId="3944473327" sldId="289"/>
            <ac:picMk id="4" creationId="{F51E461E-2B8D-0516-9DA4-EA275E7EE6DE}"/>
          </ac:picMkLst>
        </pc:picChg>
      </pc:sldChg>
      <pc:sldChg chg="addSp delSp modSp new modTransition">
        <pc:chgData name="ANA CLARA CORDEIRO LIMA" userId="S::ana.lima732@etec.sp.gov.br::950dc571-dade-4c7f-b3c0-a771733a5e7b" providerId="AD" clId="Web-{4BE45ADC-3E6F-CD04-7213-1614351BBA0D}" dt="2022-09-05T22:45:26.274" v="246"/>
        <pc:sldMkLst>
          <pc:docMk/>
          <pc:sldMk cId="1755885838" sldId="290"/>
        </pc:sldMkLst>
        <pc:spChg chg="del">
          <ac:chgData name="ANA CLARA CORDEIRO LIMA" userId="S::ana.lima732@etec.sp.gov.br::950dc571-dade-4c7f-b3c0-a771733a5e7b" providerId="AD" clId="Web-{4BE45ADC-3E6F-CD04-7213-1614351BBA0D}" dt="2022-09-05T21:17:34.734" v="33"/>
          <ac:spMkLst>
            <pc:docMk/>
            <pc:sldMk cId="1755885838" sldId="290"/>
            <ac:spMk id="3" creationId="{63D1724F-1181-0445-B940-4206A25250D0}"/>
          </ac:spMkLst>
        </pc:spChg>
        <pc:picChg chg="add mod ord">
          <ac:chgData name="ANA CLARA CORDEIRO LIMA" userId="S::ana.lima732@etec.sp.gov.br::950dc571-dade-4c7f-b3c0-a771733a5e7b" providerId="AD" clId="Web-{4BE45ADC-3E6F-CD04-7213-1614351BBA0D}" dt="2022-09-05T21:28:01.485" v="80" actId="14100"/>
          <ac:picMkLst>
            <pc:docMk/>
            <pc:sldMk cId="1755885838" sldId="290"/>
            <ac:picMk id="4" creationId="{CF8C10C6-8196-1923-C546-9C318901C54A}"/>
          </ac:picMkLst>
        </pc:picChg>
      </pc:sldChg>
      <pc:sldChg chg="addSp delSp modSp new modTransition">
        <pc:chgData name="ANA CLARA CORDEIRO LIMA" userId="S::ana.lima732@etec.sp.gov.br::950dc571-dade-4c7f-b3c0-a771733a5e7b" providerId="AD" clId="Web-{4BE45ADC-3E6F-CD04-7213-1614351BBA0D}" dt="2022-09-05T22:45:28.103" v="247"/>
        <pc:sldMkLst>
          <pc:docMk/>
          <pc:sldMk cId="2589589603" sldId="291"/>
        </pc:sldMkLst>
        <pc:spChg chg="del">
          <ac:chgData name="ANA CLARA CORDEIRO LIMA" userId="S::ana.lima732@etec.sp.gov.br::950dc571-dade-4c7f-b3c0-a771733a5e7b" providerId="AD" clId="Web-{4BE45ADC-3E6F-CD04-7213-1614351BBA0D}" dt="2022-09-05T21:18:38.236" v="41"/>
          <ac:spMkLst>
            <pc:docMk/>
            <pc:sldMk cId="2589589603" sldId="291"/>
            <ac:spMk id="3" creationId="{3761A61B-8E6B-158C-4C38-C40007A98F23}"/>
          </ac:spMkLst>
        </pc:spChg>
        <pc:picChg chg="add mod ord">
          <ac:chgData name="ANA CLARA CORDEIRO LIMA" userId="S::ana.lima732@etec.sp.gov.br::950dc571-dade-4c7f-b3c0-a771733a5e7b" providerId="AD" clId="Web-{4BE45ADC-3E6F-CD04-7213-1614351BBA0D}" dt="2022-09-05T21:27:47.453" v="79" actId="14100"/>
          <ac:picMkLst>
            <pc:docMk/>
            <pc:sldMk cId="2589589603" sldId="291"/>
            <ac:picMk id="4" creationId="{037C7233-183D-AAE3-0AA2-AD8F63339555}"/>
          </ac:picMkLst>
        </pc:picChg>
      </pc:sldChg>
      <pc:sldChg chg="addSp delSp modSp new mod modTransition setBg">
        <pc:chgData name="ANA CLARA CORDEIRO LIMA" userId="S::ana.lima732@etec.sp.gov.br::950dc571-dade-4c7f-b3c0-a771733a5e7b" providerId="AD" clId="Web-{4BE45ADC-3E6F-CD04-7213-1614351BBA0D}" dt="2022-09-05T22:45:30.884" v="248"/>
        <pc:sldMkLst>
          <pc:docMk/>
          <pc:sldMk cId="480437318" sldId="292"/>
        </pc:sldMkLst>
        <pc:spChg chg="del">
          <ac:chgData name="ANA CLARA CORDEIRO LIMA" userId="S::ana.lima732@etec.sp.gov.br::950dc571-dade-4c7f-b3c0-a771733a5e7b" providerId="AD" clId="Web-{4BE45ADC-3E6F-CD04-7213-1614351BBA0D}" dt="2022-09-05T21:20:35.958" v="48"/>
          <ac:spMkLst>
            <pc:docMk/>
            <pc:sldMk cId="480437318" sldId="292"/>
            <ac:spMk id="2" creationId="{C75F2F86-E83D-6137-CA22-01296104B17F}"/>
          </ac:spMkLst>
        </pc:spChg>
        <pc:spChg chg="del">
          <ac:chgData name="ANA CLARA CORDEIRO LIMA" userId="S::ana.lima732@etec.sp.gov.br::950dc571-dade-4c7f-b3c0-a771733a5e7b" providerId="AD" clId="Web-{4BE45ADC-3E6F-CD04-7213-1614351BBA0D}" dt="2022-09-05T21:20:31.598" v="47"/>
          <ac:spMkLst>
            <pc:docMk/>
            <pc:sldMk cId="480437318" sldId="292"/>
            <ac:spMk id="3" creationId="{97C18DA7-D92A-8D99-8990-09D205A104A6}"/>
          </ac:spMkLst>
        </pc:spChg>
        <pc:spChg chg="add">
          <ac:chgData name="ANA CLARA CORDEIRO LIMA" userId="S::ana.lima732@etec.sp.gov.br::950dc571-dade-4c7f-b3c0-a771733a5e7b" providerId="AD" clId="Web-{4BE45ADC-3E6F-CD04-7213-1614351BBA0D}" dt="2022-09-05T21:20:35.958" v="48"/>
          <ac:spMkLst>
            <pc:docMk/>
            <pc:sldMk cId="480437318" sldId="292"/>
            <ac:spMk id="9" creationId="{42A4FC2C-047E-45A5-965D-8E1E3BF09BC6}"/>
          </ac:spMkLst>
        </pc:spChg>
        <pc:picChg chg="add mod ord">
          <ac:chgData name="ANA CLARA CORDEIRO LIMA" userId="S::ana.lima732@etec.sp.gov.br::950dc571-dade-4c7f-b3c0-a771733a5e7b" providerId="AD" clId="Web-{4BE45ADC-3E6F-CD04-7213-1614351BBA0D}" dt="2022-09-05T21:20:35.958" v="48"/>
          <ac:picMkLst>
            <pc:docMk/>
            <pc:sldMk cId="480437318" sldId="292"/>
            <ac:picMk id="4" creationId="{FC111516-D59B-D529-E3A8-95CD3A5269A4}"/>
          </ac:picMkLst>
        </pc:picChg>
      </pc:sldChg>
      <pc:sldChg chg="addSp delSp modSp new mod modTransition setBg">
        <pc:chgData name="ANA CLARA CORDEIRO LIMA" userId="S::ana.lima732@etec.sp.gov.br::950dc571-dade-4c7f-b3c0-a771733a5e7b" providerId="AD" clId="Web-{4BE45ADC-3E6F-CD04-7213-1614351BBA0D}" dt="2022-09-05T22:45:32.650" v="249"/>
        <pc:sldMkLst>
          <pc:docMk/>
          <pc:sldMk cId="1142225655" sldId="293"/>
        </pc:sldMkLst>
        <pc:spChg chg="add del">
          <ac:chgData name="ANA CLARA CORDEIRO LIMA" userId="S::ana.lima732@etec.sp.gov.br::950dc571-dade-4c7f-b3c0-a771733a5e7b" providerId="AD" clId="Web-{4BE45ADC-3E6F-CD04-7213-1614351BBA0D}" dt="2022-09-05T21:21:03.568" v="52"/>
          <ac:spMkLst>
            <pc:docMk/>
            <pc:sldMk cId="1142225655" sldId="293"/>
            <ac:spMk id="2" creationId="{212AAC99-60D8-16E0-D157-E5243C4E6D76}"/>
          </ac:spMkLst>
        </pc:spChg>
        <pc:spChg chg="del">
          <ac:chgData name="ANA CLARA CORDEIRO LIMA" userId="S::ana.lima732@etec.sp.gov.br::950dc571-dade-4c7f-b3c0-a771733a5e7b" providerId="AD" clId="Web-{4BE45ADC-3E6F-CD04-7213-1614351BBA0D}" dt="2022-09-05T21:20:49.395" v="49"/>
          <ac:spMkLst>
            <pc:docMk/>
            <pc:sldMk cId="1142225655" sldId="293"/>
            <ac:spMk id="3" creationId="{7DA4C601-1C57-70D0-4905-C2CBAE4E531C}"/>
          </ac:spMkLst>
        </pc:spChg>
        <pc:spChg chg="add del mod">
          <ac:chgData name="ANA CLARA CORDEIRO LIMA" userId="S::ana.lima732@etec.sp.gov.br::950dc571-dade-4c7f-b3c0-a771733a5e7b" providerId="AD" clId="Web-{4BE45ADC-3E6F-CD04-7213-1614351BBA0D}" dt="2022-09-05T21:27:27.390" v="77"/>
          <ac:spMkLst>
            <pc:docMk/>
            <pc:sldMk cId="1142225655" sldId="293"/>
            <ac:spMk id="6" creationId="{4F7F8E19-ED9E-FF6D-2C23-10CC5762C52E}"/>
          </ac:spMkLst>
        </pc:spChg>
        <pc:spChg chg="add del">
          <ac:chgData name="ANA CLARA CORDEIRO LIMA" userId="S::ana.lima732@etec.sp.gov.br::950dc571-dade-4c7f-b3c0-a771733a5e7b" providerId="AD" clId="Web-{4BE45ADC-3E6F-CD04-7213-1614351BBA0D}" dt="2022-09-05T21:21:03.568" v="51"/>
          <ac:spMkLst>
            <pc:docMk/>
            <pc:sldMk cId="1142225655" sldId="293"/>
            <ac:spMk id="9" creationId="{42A4FC2C-047E-45A5-965D-8E1E3BF09BC6}"/>
          </ac:spMkLst>
        </pc:spChg>
        <pc:picChg chg="add del mod ord">
          <ac:chgData name="ANA CLARA CORDEIRO LIMA" userId="S::ana.lima732@etec.sp.gov.br::950dc571-dade-4c7f-b3c0-a771733a5e7b" providerId="AD" clId="Web-{4BE45ADC-3E6F-CD04-7213-1614351BBA0D}" dt="2022-09-05T21:27:37.484" v="78" actId="14100"/>
          <ac:picMkLst>
            <pc:docMk/>
            <pc:sldMk cId="1142225655" sldId="293"/>
            <ac:picMk id="4" creationId="{9ACB73A6-AA33-A53C-0E68-47C7822FEA96}"/>
          </ac:picMkLst>
        </pc:picChg>
      </pc:sldChg>
      <pc:sldChg chg="addSp delSp modSp new modTransition">
        <pc:chgData name="ANA CLARA CORDEIRO LIMA" userId="S::ana.lima732@etec.sp.gov.br::950dc571-dade-4c7f-b3c0-a771733a5e7b" providerId="AD" clId="Web-{4BE45ADC-3E6F-CD04-7213-1614351BBA0D}" dt="2022-09-05T22:45:35.275" v="250"/>
        <pc:sldMkLst>
          <pc:docMk/>
          <pc:sldMk cId="3118254900" sldId="294"/>
        </pc:sldMkLst>
        <pc:spChg chg="del">
          <ac:chgData name="ANA CLARA CORDEIRO LIMA" userId="S::ana.lima732@etec.sp.gov.br::950dc571-dade-4c7f-b3c0-a771733a5e7b" providerId="AD" clId="Web-{4BE45ADC-3E6F-CD04-7213-1614351BBA0D}" dt="2022-09-05T21:21:49.850" v="57"/>
          <ac:spMkLst>
            <pc:docMk/>
            <pc:sldMk cId="3118254900" sldId="294"/>
            <ac:spMk id="3" creationId="{DE297E0F-6E6D-C224-9C9F-7BCBE4280D59}"/>
          </ac:spMkLst>
        </pc:spChg>
        <pc:picChg chg="add mod ord">
          <ac:chgData name="ANA CLARA CORDEIRO LIMA" userId="S::ana.lima732@etec.sp.gov.br::950dc571-dade-4c7f-b3c0-a771733a5e7b" providerId="AD" clId="Web-{4BE45ADC-3E6F-CD04-7213-1614351BBA0D}" dt="2022-09-05T21:27:13.999" v="75" actId="14100"/>
          <ac:picMkLst>
            <pc:docMk/>
            <pc:sldMk cId="3118254900" sldId="294"/>
            <ac:picMk id="4" creationId="{DDB8F7F4-754F-1F1B-1477-F5F02F996712}"/>
          </ac:picMkLst>
        </pc:picChg>
      </pc:sldChg>
      <pc:sldChg chg="addSp delSp modSp new modTransition">
        <pc:chgData name="ANA CLARA CORDEIRO LIMA" userId="S::ana.lima732@etec.sp.gov.br::950dc571-dade-4c7f-b3c0-a771733a5e7b" providerId="AD" clId="Web-{4BE45ADC-3E6F-CD04-7213-1614351BBA0D}" dt="2022-09-05T22:45:37.228" v="251"/>
        <pc:sldMkLst>
          <pc:docMk/>
          <pc:sldMk cId="3780782951" sldId="295"/>
        </pc:sldMkLst>
        <pc:spChg chg="del">
          <ac:chgData name="ANA CLARA CORDEIRO LIMA" userId="S::ana.lima732@etec.sp.gov.br::950dc571-dade-4c7f-b3c0-a771733a5e7b" providerId="AD" clId="Web-{4BE45ADC-3E6F-CD04-7213-1614351BBA0D}" dt="2022-09-05T21:23:19.649" v="62"/>
          <ac:spMkLst>
            <pc:docMk/>
            <pc:sldMk cId="3780782951" sldId="295"/>
            <ac:spMk id="3" creationId="{45CCDA7A-E50A-035B-F76D-C587516DE9F0}"/>
          </ac:spMkLst>
        </pc:spChg>
        <pc:picChg chg="add mod ord">
          <ac:chgData name="ANA CLARA CORDEIRO LIMA" userId="S::ana.lima732@etec.sp.gov.br::950dc571-dade-4c7f-b3c0-a771733a5e7b" providerId="AD" clId="Web-{4BE45ADC-3E6F-CD04-7213-1614351BBA0D}" dt="2022-09-05T21:26:57.124" v="73" actId="14100"/>
          <ac:picMkLst>
            <pc:docMk/>
            <pc:sldMk cId="3780782951" sldId="295"/>
            <ac:picMk id="4" creationId="{B7F7C148-E157-CA7E-7824-F0491F84C4BD}"/>
          </ac:picMkLst>
        </pc:picChg>
      </pc:sldChg>
      <pc:sldChg chg="addSp delSp modSp new modTransition">
        <pc:chgData name="ANA CLARA CORDEIRO LIMA" userId="S::ana.lima732@etec.sp.gov.br::950dc571-dade-4c7f-b3c0-a771733a5e7b" providerId="AD" clId="Web-{4BE45ADC-3E6F-CD04-7213-1614351BBA0D}" dt="2022-09-05T22:45:38.572" v="252"/>
        <pc:sldMkLst>
          <pc:docMk/>
          <pc:sldMk cId="1193165441" sldId="296"/>
        </pc:sldMkLst>
        <pc:spChg chg="del">
          <ac:chgData name="ANA CLARA CORDEIRO LIMA" userId="S::ana.lima732@etec.sp.gov.br::950dc571-dade-4c7f-b3c0-a771733a5e7b" providerId="AD" clId="Web-{4BE45ADC-3E6F-CD04-7213-1614351BBA0D}" dt="2022-09-05T21:25:01.011" v="68"/>
          <ac:spMkLst>
            <pc:docMk/>
            <pc:sldMk cId="1193165441" sldId="296"/>
            <ac:spMk id="3" creationId="{C3AD69E9-9398-234C-52C7-0F45EB3302E7}"/>
          </ac:spMkLst>
        </pc:spChg>
        <pc:picChg chg="add mod ord">
          <ac:chgData name="ANA CLARA CORDEIRO LIMA" userId="S::ana.lima732@etec.sp.gov.br::950dc571-dade-4c7f-b3c0-a771733a5e7b" providerId="AD" clId="Web-{4BE45ADC-3E6F-CD04-7213-1614351BBA0D}" dt="2022-09-05T21:27:03.327" v="74" actId="14100"/>
          <ac:picMkLst>
            <pc:docMk/>
            <pc:sldMk cId="1193165441" sldId="296"/>
            <ac:picMk id="4" creationId="{D44E9EB9-76A7-7653-57EF-BDEE792CFD27}"/>
          </ac:picMkLst>
        </pc:picChg>
      </pc:sldChg>
      <pc:sldChg chg="addSp delSp modSp new modTransition">
        <pc:chgData name="ANA CLARA CORDEIRO LIMA" userId="S::ana.lima732@etec.sp.gov.br::950dc571-dade-4c7f-b3c0-a771733a5e7b" providerId="AD" clId="Web-{4BE45ADC-3E6F-CD04-7213-1614351BBA0D}" dt="2022-09-05T22:45:40.103" v="253"/>
        <pc:sldMkLst>
          <pc:docMk/>
          <pc:sldMk cId="2305431213" sldId="297"/>
        </pc:sldMkLst>
        <pc:spChg chg="del">
          <ac:chgData name="ANA CLARA CORDEIRO LIMA" userId="S::ana.lima732@etec.sp.gov.br::950dc571-dade-4c7f-b3c0-a771733a5e7b" providerId="AD" clId="Web-{4BE45ADC-3E6F-CD04-7213-1614351BBA0D}" dt="2022-09-05T21:30:03.847" v="81"/>
          <ac:spMkLst>
            <pc:docMk/>
            <pc:sldMk cId="2305431213" sldId="297"/>
            <ac:spMk id="3" creationId="{EE186987-5F22-15E3-A30C-620969C959E8}"/>
          </ac:spMkLst>
        </pc:spChg>
        <pc:picChg chg="add mod ord">
          <ac:chgData name="ANA CLARA CORDEIRO LIMA" userId="S::ana.lima732@etec.sp.gov.br::950dc571-dade-4c7f-b3c0-a771733a5e7b" providerId="AD" clId="Web-{4BE45ADC-3E6F-CD04-7213-1614351BBA0D}" dt="2022-09-05T21:30:20.801" v="84" actId="14100"/>
          <ac:picMkLst>
            <pc:docMk/>
            <pc:sldMk cId="2305431213" sldId="297"/>
            <ac:picMk id="4" creationId="{2ECD3713-8D11-5221-E5A9-E3C48A528ABC}"/>
          </ac:picMkLst>
        </pc:picChg>
      </pc:sldChg>
      <pc:sldChg chg="addSp delSp modSp new mod modTransition setBg">
        <pc:chgData name="ANA CLARA CORDEIRO LIMA" userId="S::ana.lima732@etec.sp.gov.br::950dc571-dade-4c7f-b3c0-a771733a5e7b" providerId="AD" clId="Web-{4BE45ADC-3E6F-CD04-7213-1614351BBA0D}" dt="2022-09-05T22:45:44.338" v="255"/>
        <pc:sldMkLst>
          <pc:docMk/>
          <pc:sldMk cId="2423053121" sldId="298"/>
        </pc:sldMkLst>
        <pc:spChg chg="add del">
          <ac:chgData name="ANA CLARA CORDEIRO LIMA" userId="S::ana.lima732@etec.sp.gov.br::950dc571-dade-4c7f-b3c0-a771733a5e7b" providerId="AD" clId="Web-{4BE45ADC-3E6F-CD04-7213-1614351BBA0D}" dt="2022-09-05T21:36:45.795" v="96"/>
          <ac:spMkLst>
            <pc:docMk/>
            <pc:sldMk cId="2423053121" sldId="298"/>
            <ac:spMk id="2" creationId="{0784EA7D-5281-72B5-5650-CF9D28D8E91F}"/>
          </ac:spMkLst>
        </pc:spChg>
        <pc:spChg chg="del">
          <ac:chgData name="ANA CLARA CORDEIRO LIMA" userId="S::ana.lima732@etec.sp.gov.br::950dc571-dade-4c7f-b3c0-a771733a5e7b" providerId="AD" clId="Web-{4BE45ADC-3E6F-CD04-7213-1614351BBA0D}" dt="2022-09-05T21:36:24.748" v="92"/>
          <ac:spMkLst>
            <pc:docMk/>
            <pc:sldMk cId="2423053121" sldId="298"/>
            <ac:spMk id="3" creationId="{AF1A5D89-A26E-D949-FE9A-964DE1618D5B}"/>
          </ac:spMkLst>
        </pc:spChg>
        <pc:spChg chg="add del">
          <ac:chgData name="ANA CLARA CORDEIRO LIMA" userId="S::ana.lima732@etec.sp.gov.br::950dc571-dade-4c7f-b3c0-a771733a5e7b" providerId="AD" clId="Web-{4BE45ADC-3E6F-CD04-7213-1614351BBA0D}" dt="2022-09-05T21:36:45.795" v="96"/>
          <ac:spMkLst>
            <pc:docMk/>
            <pc:sldMk cId="2423053121" sldId="298"/>
            <ac:spMk id="9" creationId="{42A4FC2C-047E-45A5-965D-8E1E3BF09BC6}"/>
          </ac:spMkLst>
        </pc:spChg>
        <pc:picChg chg="add mod ord">
          <ac:chgData name="ANA CLARA CORDEIRO LIMA" userId="S::ana.lima732@etec.sp.gov.br::950dc571-dade-4c7f-b3c0-a771733a5e7b" providerId="AD" clId="Web-{4BE45ADC-3E6F-CD04-7213-1614351BBA0D}" dt="2022-09-05T22:24:13.081" v="119" actId="1076"/>
          <ac:picMkLst>
            <pc:docMk/>
            <pc:sldMk cId="2423053121" sldId="298"/>
            <ac:picMk id="4" creationId="{37D5A5AF-C528-DA2C-1575-361D38A73080}"/>
          </ac:picMkLst>
        </pc:picChg>
      </pc:sldChg>
      <pc:sldChg chg="addSp delSp modSp new ord modTransition">
        <pc:chgData name="ANA CLARA CORDEIRO LIMA" userId="S::ana.lima732@etec.sp.gov.br::950dc571-dade-4c7f-b3c0-a771733a5e7b" providerId="AD" clId="Web-{4BE45ADC-3E6F-CD04-7213-1614351BBA0D}" dt="2022-09-05T22:45:41.962" v="254"/>
        <pc:sldMkLst>
          <pc:docMk/>
          <pc:sldMk cId="3921623678" sldId="299"/>
        </pc:sldMkLst>
        <pc:spChg chg="del">
          <ac:chgData name="ANA CLARA CORDEIRO LIMA" userId="S::ana.lima732@etec.sp.gov.br::950dc571-dade-4c7f-b3c0-a771733a5e7b" providerId="AD" clId="Web-{4BE45ADC-3E6F-CD04-7213-1614351BBA0D}" dt="2022-09-05T21:31:48.709" v="87"/>
          <ac:spMkLst>
            <pc:docMk/>
            <pc:sldMk cId="3921623678" sldId="299"/>
            <ac:spMk id="3" creationId="{3C94A6C3-8D09-03FE-C5C5-C1A7D505A663}"/>
          </ac:spMkLst>
        </pc:spChg>
        <pc:picChg chg="add mod ord">
          <ac:chgData name="ANA CLARA CORDEIRO LIMA" userId="S::ana.lima732@etec.sp.gov.br::950dc571-dade-4c7f-b3c0-a771733a5e7b" providerId="AD" clId="Web-{4BE45ADC-3E6F-CD04-7213-1614351BBA0D}" dt="2022-09-05T21:32:34.976" v="90" actId="14100"/>
          <ac:picMkLst>
            <pc:docMk/>
            <pc:sldMk cId="3921623678" sldId="299"/>
            <ac:picMk id="4" creationId="{558E6CD5-1C84-42E7-53E0-A89D0025D301}"/>
          </ac:picMkLst>
        </pc:picChg>
      </pc:sldChg>
      <pc:sldChg chg="new del ord">
        <pc:chgData name="ANA CLARA CORDEIRO LIMA" userId="S::ana.lima732@etec.sp.gov.br::950dc571-dade-4c7f-b3c0-a771733a5e7b" providerId="AD" clId="Web-{4BE45ADC-3E6F-CD04-7213-1614351BBA0D}" dt="2022-09-05T22:17:43.203" v="105"/>
        <pc:sldMkLst>
          <pc:docMk/>
          <pc:sldMk cId="500981960" sldId="300"/>
        </pc:sldMkLst>
      </pc:sldChg>
      <pc:sldChg chg="addSp delSp modSp new modTransition">
        <pc:chgData name="ANA CLARA CORDEIRO LIMA" userId="S::ana.lima732@etec.sp.gov.br::950dc571-dade-4c7f-b3c0-a771733a5e7b" providerId="AD" clId="Web-{4BE45ADC-3E6F-CD04-7213-1614351BBA0D}" dt="2022-09-05T22:45:45.869" v="256"/>
        <pc:sldMkLst>
          <pc:docMk/>
          <pc:sldMk cId="1790542770" sldId="301"/>
        </pc:sldMkLst>
        <pc:spChg chg="del">
          <ac:chgData name="ANA CLARA CORDEIRO LIMA" userId="S::ana.lima732@etec.sp.gov.br::950dc571-dade-4c7f-b3c0-a771733a5e7b" providerId="AD" clId="Web-{4BE45ADC-3E6F-CD04-7213-1614351BBA0D}" dt="2022-09-05T22:21:06.506" v="106"/>
          <ac:spMkLst>
            <pc:docMk/>
            <pc:sldMk cId="1790542770" sldId="301"/>
            <ac:spMk id="3" creationId="{A744317D-46FF-7F54-D523-AF49224874FD}"/>
          </ac:spMkLst>
        </pc:spChg>
        <pc:picChg chg="add mod ord">
          <ac:chgData name="ANA CLARA CORDEIRO LIMA" userId="S::ana.lima732@etec.sp.gov.br::950dc571-dade-4c7f-b3c0-a771733a5e7b" providerId="AD" clId="Web-{4BE45ADC-3E6F-CD04-7213-1614351BBA0D}" dt="2022-09-05T22:23:42.705" v="115" actId="14100"/>
          <ac:picMkLst>
            <pc:docMk/>
            <pc:sldMk cId="1790542770" sldId="301"/>
            <ac:picMk id="4" creationId="{1F4807D9-5B9F-2A60-BE72-801A180CC1BB}"/>
          </ac:picMkLst>
        </pc:picChg>
      </pc:sldChg>
      <pc:sldChg chg="addSp delSp modSp new modTransition">
        <pc:chgData name="ANA CLARA CORDEIRO LIMA" userId="S::ana.lima732@etec.sp.gov.br::950dc571-dade-4c7f-b3c0-a771733a5e7b" providerId="AD" clId="Web-{4BE45ADC-3E6F-CD04-7213-1614351BBA0D}" dt="2022-09-05T22:45:47.619" v="257"/>
        <pc:sldMkLst>
          <pc:docMk/>
          <pc:sldMk cId="4241175845" sldId="302"/>
        </pc:sldMkLst>
        <pc:spChg chg="del">
          <ac:chgData name="ANA CLARA CORDEIRO LIMA" userId="S::ana.lima732@etec.sp.gov.br::950dc571-dade-4c7f-b3c0-a771733a5e7b" providerId="AD" clId="Web-{4BE45ADC-3E6F-CD04-7213-1614351BBA0D}" dt="2022-09-05T22:22:56.610" v="111"/>
          <ac:spMkLst>
            <pc:docMk/>
            <pc:sldMk cId="4241175845" sldId="302"/>
            <ac:spMk id="3" creationId="{00FFD9A5-A96F-B064-EA71-5786AE814513}"/>
          </ac:spMkLst>
        </pc:spChg>
        <pc:picChg chg="add mod ord">
          <ac:chgData name="ANA CLARA CORDEIRO LIMA" userId="S::ana.lima732@etec.sp.gov.br::950dc571-dade-4c7f-b3c0-a771733a5e7b" providerId="AD" clId="Web-{4BE45ADC-3E6F-CD04-7213-1614351BBA0D}" dt="2022-09-05T22:23:23.158" v="114" actId="14100"/>
          <ac:picMkLst>
            <pc:docMk/>
            <pc:sldMk cId="4241175845" sldId="302"/>
            <ac:picMk id="4" creationId="{B349EC93-E1DB-4B44-FD4D-BE70939F0198}"/>
          </ac:picMkLst>
        </pc:picChg>
      </pc:sldChg>
      <pc:sldChg chg="addSp delSp modSp new modTransition">
        <pc:chgData name="ANA CLARA CORDEIRO LIMA" userId="S::ana.lima732@etec.sp.gov.br::950dc571-dade-4c7f-b3c0-a771733a5e7b" providerId="AD" clId="Web-{4BE45ADC-3E6F-CD04-7213-1614351BBA0D}" dt="2022-09-05T22:45:49.119" v="258"/>
        <pc:sldMkLst>
          <pc:docMk/>
          <pc:sldMk cId="1000833162" sldId="303"/>
        </pc:sldMkLst>
        <pc:spChg chg="del">
          <ac:chgData name="ANA CLARA CORDEIRO LIMA" userId="S::ana.lima732@etec.sp.gov.br::950dc571-dade-4c7f-b3c0-a771733a5e7b" providerId="AD" clId="Web-{4BE45ADC-3E6F-CD04-7213-1614351BBA0D}" dt="2022-09-05T22:25:26.302" v="121"/>
          <ac:spMkLst>
            <pc:docMk/>
            <pc:sldMk cId="1000833162" sldId="303"/>
            <ac:spMk id="3" creationId="{C78FAD4D-27F9-BCFB-C132-DA66DCE62C38}"/>
          </ac:spMkLst>
        </pc:spChg>
        <pc:picChg chg="add mod ord">
          <ac:chgData name="ANA CLARA CORDEIRO LIMA" userId="S::ana.lima732@etec.sp.gov.br::950dc571-dade-4c7f-b3c0-a771733a5e7b" providerId="AD" clId="Web-{4BE45ADC-3E6F-CD04-7213-1614351BBA0D}" dt="2022-09-05T22:25:56.866" v="126" actId="14100"/>
          <ac:picMkLst>
            <pc:docMk/>
            <pc:sldMk cId="1000833162" sldId="303"/>
            <ac:picMk id="4" creationId="{A6996134-F8AE-AD58-9780-036B25EE47A2}"/>
          </ac:picMkLst>
        </pc:picChg>
      </pc:sldChg>
      <pc:sldChg chg="addSp delSp modSp new modTransition">
        <pc:chgData name="ANA CLARA CORDEIRO LIMA" userId="S::ana.lima732@etec.sp.gov.br::950dc571-dade-4c7f-b3c0-a771733a5e7b" providerId="AD" clId="Web-{4BE45ADC-3E6F-CD04-7213-1614351BBA0D}" dt="2022-09-05T22:45:51.197" v="259"/>
        <pc:sldMkLst>
          <pc:docMk/>
          <pc:sldMk cId="3618538755" sldId="304"/>
        </pc:sldMkLst>
        <pc:spChg chg="del">
          <ac:chgData name="ANA CLARA CORDEIRO LIMA" userId="S::ana.lima732@etec.sp.gov.br::950dc571-dade-4c7f-b3c0-a771733a5e7b" providerId="AD" clId="Web-{4BE45ADC-3E6F-CD04-7213-1614351BBA0D}" dt="2022-09-05T22:26:55.977" v="129"/>
          <ac:spMkLst>
            <pc:docMk/>
            <pc:sldMk cId="3618538755" sldId="304"/>
            <ac:spMk id="3" creationId="{C7123F91-CC55-1B31-6E53-56BF4142D7E1}"/>
          </ac:spMkLst>
        </pc:spChg>
        <pc:picChg chg="add mod ord">
          <ac:chgData name="ANA CLARA CORDEIRO LIMA" userId="S::ana.lima732@etec.sp.gov.br::950dc571-dade-4c7f-b3c0-a771733a5e7b" providerId="AD" clId="Web-{4BE45ADC-3E6F-CD04-7213-1614351BBA0D}" dt="2022-09-05T22:27:27.040" v="135" actId="14100"/>
          <ac:picMkLst>
            <pc:docMk/>
            <pc:sldMk cId="3618538755" sldId="304"/>
            <ac:picMk id="4" creationId="{29C335E0-3D25-BDFD-A74A-AB7FA94F2F52}"/>
          </ac:picMkLst>
        </pc:picChg>
      </pc:sldChg>
      <pc:sldChg chg="addSp delSp modSp new modTransition">
        <pc:chgData name="ANA CLARA CORDEIRO LIMA" userId="S::ana.lima732@etec.sp.gov.br::950dc571-dade-4c7f-b3c0-a771733a5e7b" providerId="AD" clId="Web-{4BE45ADC-3E6F-CD04-7213-1614351BBA0D}" dt="2022-09-05T22:45:53.228" v="260"/>
        <pc:sldMkLst>
          <pc:docMk/>
          <pc:sldMk cId="2192830914" sldId="305"/>
        </pc:sldMkLst>
        <pc:spChg chg="del">
          <ac:chgData name="ANA CLARA CORDEIRO LIMA" userId="S::ana.lima732@etec.sp.gov.br::950dc571-dade-4c7f-b3c0-a771733a5e7b" providerId="AD" clId="Web-{4BE45ADC-3E6F-CD04-7213-1614351BBA0D}" dt="2022-09-05T22:28:32.698" v="136"/>
          <ac:spMkLst>
            <pc:docMk/>
            <pc:sldMk cId="2192830914" sldId="305"/>
            <ac:spMk id="3" creationId="{4371B2E5-899E-CC77-62D3-33F34C7A3D4A}"/>
          </ac:spMkLst>
        </pc:spChg>
        <pc:picChg chg="add mod ord">
          <ac:chgData name="ANA CLARA CORDEIRO LIMA" userId="S::ana.lima732@etec.sp.gov.br::950dc571-dade-4c7f-b3c0-a771733a5e7b" providerId="AD" clId="Web-{4BE45ADC-3E6F-CD04-7213-1614351BBA0D}" dt="2022-09-05T22:28:49.589" v="139" actId="14100"/>
          <ac:picMkLst>
            <pc:docMk/>
            <pc:sldMk cId="2192830914" sldId="305"/>
            <ac:picMk id="4" creationId="{9508FACF-B24D-7E34-8AFE-BF5906AE4E99}"/>
          </ac:picMkLst>
        </pc:picChg>
      </pc:sldChg>
      <pc:sldChg chg="addSp delSp modSp new ord modTransition">
        <pc:chgData name="ANA CLARA CORDEIRO LIMA" userId="S::ana.lima732@etec.sp.gov.br::950dc571-dade-4c7f-b3c0-a771733a5e7b" providerId="AD" clId="Web-{4BE45ADC-3E6F-CD04-7213-1614351BBA0D}" dt="2022-09-05T22:45:56.525" v="262"/>
        <pc:sldMkLst>
          <pc:docMk/>
          <pc:sldMk cId="2216595015" sldId="306"/>
        </pc:sldMkLst>
        <pc:spChg chg="del">
          <ac:chgData name="ANA CLARA CORDEIRO LIMA" userId="S::ana.lima732@etec.sp.gov.br::950dc571-dade-4c7f-b3c0-a771733a5e7b" providerId="AD" clId="Web-{4BE45ADC-3E6F-CD04-7213-1614351BBA0D}" dt="2022-09-05T22:31:48.485" v="149"/>
          <ac:spMkLst>
            <pc:docMk/>
            <pc:sldMk cId="2216595015" sldId="306"/>
            <ac:spMk id="3" creationId="{00123E4F-340D-A43A-CCAE-8176D06626EC}"/>
          </ac:spMkLst>
        </pc:spChg>
        <pc:picChg chg="add mod ord">
          <ac:chgData name="ANA CLARA CORDEIRO LIMA" userId="S::ana.lima732@etec.sp.gov.br::950dc571-dade-4c7f-b3c0-a771733a5e7b" providerId="AD" clId="Web-{4BE45ADC-3E6F-CD04-7213-1614351BBA0D}" dt="2022-09-05T22:32:13.720" v="152" actId="14100"/>
          <ac:picMkLst>
            <pc:docMk/>
            <pc:sldMk cId="2216595015" sldId="306"/>
            <ac:picMk id="4" creationId="{F3526778-2C9D-A15F-BCF8-7E32F0676679}"/>
          </ac:picMkLst>
        </pc:picChg>
      </pc:sldChg>
      <pc:sldChg chg="addSp delSp modSp new modTransition">
        <pc:chgData name="ANA CLARA CORDEIRO LIMA" userId="S::ana.lima732@etec.sp.gov.br::950dc571-dade-4c7f-b3c0-a771733a5e7b" providerId="AD" clId="Web-{4BE45ADC-3E6F-CD04-7213-1614351BBA0D}" dt="2022-09-05T22:45:54.635" v="261"/>
        <pc:sldMkLst>
          <pc:docMk/>
          <pc:sldMk cId="962756488" sldId="307"/>
        </pc:sldMkLst>
        <pc:spChg chg="del">
          <ac:chgData name="ANA CLARA CORDEIRO LIMA" userId="S::ana.lima732@etec.sp.gov.br::950dc571-dade-4c7f-b3c0-a771733a5e7b" providerId="AD" clId="Web-{4BE45ADC-3E6F-CD04-7213-1614351BBA0D}" dt="2022-09-05T22:29:42.982" v="142"/>
          <ac:spMkLst>
            <pc:docMk/>
            <pc:sldMk cId="962756488" sldId="307"/>
            <ac:spMk id="3" creationId="{00E30EB6-27EE-2ECB-AEFE-C8CCECC5D93E}"/>
          </ac:spMkLst>
        </pc:spChg>
        <pc:picChg chg="add mod ord">
          <ac:chgData name="ANA CLARA CORDEIRO LIMA" userId="S::ana.lima732@etec.sp.gov.br::950dc571-dade-4c7f-b3c0-a771733a5e7b" providerId="AD" clId="Web-{4BE45ADC-3E6F-CD04-7213-1614351BBA0D}" dt="2022-09-05T22:30:18.608" v="147" actId="14100"/>
          <ac:picMkLst>
            <pc:docMk/>
            <pc:sldMk cId="962756488" sldId="307"/>
            <ac:picMk id="4" creationId="{5F83B1B8-7963-35D5-97B9-1B551F0908CD}"/>
          </ac:picMkLst>
        </pc:picChg>
      </pc:sldChg>
      <pc:sldChg chg="addSp delSp modSp new modTransition">
        <pc:chgData name="ANA CLARA CORDEIRO LIMA" userId="S::ana.lima732@etec.sp.gov.br::950dc571-dade-4c7f-b3c0-a771733a5e7b" providerId="AD" clId="Web-{4BE45ADC-3E6F-CD04-7213-1614351BBA0D}" dt="2022-09-05T22:46:04.432" v="264"/>
        <pc:sldMkLst>
          <pc:docMk/>
          <pc:sldMk cId="390010323" sldId="308"/>
        </pc:sldMkLst>
        <pc:spChg chg="del mod">
          <ac:chgData name="ANA CLARA CORDEIRO LIMA" userId="S::ana.lima732@etec.sp.gov.br::950dc571-dade-4c7f-b3c0-a771733a5e7b" providerId="AD" clId="Web-{4BE45ADC-3E6F-CD04-7213-1614351BBA0D}" dt="2022-09-05T22:35:20.991" v="162"/>
          <ac:spMkLst>
            <pc:docMk/>
            <pc:sldMk cId="390010323" sldId="308"/>
            <ac:spMk id="2" creationId="{B51ABDFA-F5A4-E2EB-5C1E-523101EACFEE}"/>
          </ac:spMkLst>
        </pc:spChg>
        <pc:spChg chg="del">
          <ac:chgData name="ANA CLARA CORDEIRO LIMA" userId="S::ana.lima732@etec.sp.gov.br::950dc571-dade-4c7f-b3c0-a771733a5e7b" providerId="AD" clId="Web-{4BE45ADC-3E6F-CD04-7213-1614351BBA0D}" dt="2022-09-05T22:35:04.475" v="160"/>
          <ac:spMkLst>
            <pc:docMk/>
            <pc:sldMk cId="390010323" sldId="308"/>
            <ac:spMk id="3" creationId="{DD577390-AAF7-9BC2-97B7-9316624FC713}"/>
          </ac:spMkLst>
        </pc:spChg>
        <pc:picChg chg="add mod ord">
          <ac:chgData name="ANA CLARA CORDEIRO LIMA" userId="S::ana.lima732@etec.sp.gov.br::950dc571-dade-4c7f-b3c0-a771733a5e7b" providerId="AD" clId="Web-{4BE45ADC-3E6F-CD04-7213-1614351BBA0D}" dt="2022-09-05T22:35:37.726" v="165" actId="14100"/>
          <ac:picMkLst>
            <pc:docMk/>
            <pc:sldMk cId="390010323" sldId="308"/>
            <ac:picMk id="4" creationId="{6A8F9F08-97E4-44FC-2A95-E50EE54EB97E}"/>
          </ac:picMkLst>
        </pc:picChg>
      </pc:sldChg>
      <pc:sldChg chg="addSp delSp modSp new ord modTransition">
        <pc:chgData name="ANA CLARA CORDEIRO LIMA" userId="S::ana.lima732@etec.sp.gov.br::950dc571-dade-4c7f-b3c0-a771733a5e7b" providerId="AD" clId="Web-{4BE45ADC-3E6F-CD04-7213-1614351BBA0D}" dt="2022-09-05T22:45:58.525" v="263"/>
        <pc:sldMkLst>
          <pc:docMk/>
          <pc:sldMk cId="2885610194" sldId="309"/>
        </pc:sldMkLst>
        <pc:spChg chg="del">
          <ac:chgData name="ANA CLARA CORDEIRO LIMA" userId="S::ana.lima732@etec.sp.gov.br::950dc571-dade-4c7f-b3c0-a771733a5e7b" providerId="AD" clId="Web-{4BE45ADC-3E6F-CD04-7213-1614351BBA0D}" dt="2022-09-05T22:33:00.722" v="155"/>
          <ac:spMkLst>
            <pc:docMk/>
            <pc:sldMk cId="2885610194" sldId="309"/>
            <ac:spMk id="3" creationId="{7EB63BAE-76AF-951D-4D85-D93E628484A9}"/>
          </ac:spMkLst>
        </pc:spChg>
        <pc:picChg chg="add mod ord">
          <ac:chgData name="ANA CLARA CORDEIRO LIMA" userId="S::ana.lima732@etec.sp.gov.br::950dc571-dade-4c7f-b3c0-a771733a5e7b" providerId="AD" clId="Web-{4BE45ADC-3E6F-CD04-7213-1614351BBA0D}" dt="2022-09-05T22:33:35.316" v="158" actId="14100"/>
          <ac:picMkLst>
            <pc:docMk/>
            <pc:sldMk cId="2885610194" sldId="309"/>
            <ac:picMk id="4" creationId="{0427DA87-4EEC-2097-36E2-203D3D2CDA17}"/>
          </ac:picMkLst>
        </pc:picChg>
      </pc:sldChg>
      <pc:sldChg chg="addSp delSp modSp new mod modTransition setBg">
        <pc:chgData name="ANA CLARA CORDEIRO LIMA" userId="S::ana.lima732@etec.sp.gov.br::950dc571-dade-4c7f-b3c0-a771733a5e7b" providerId="AD" clId="Web-{4BE45ADC-3E6F-CD04-7213-1614351BBA0D}" dt="2022-09-05T22:44:31.648" v="223"/>
        <pc:sldMkLst>
          <pc:docMk/>
          <pc:sldMk cId="122076342" sldId="310"/>
        </pc:sldMkLst>
        <pc:spChg chg="del">
          <ac:chgData name="ANA CLARA CORDEIRO LIMA" userId="S::ana.lima732@etec.sp.gov.br::950dc571-dade-4c7f-b3c0-a771733a5e7b" providerId="AD" clId="Web-{4BE45ADC-3E6F-CD04-7213-1614351BBA0D}" dt="2022-09-05T22:37:38.902" v="169"/>
          <ac:spMkLst>
            <pc:docMk/>
            <pc:sldMk cId="122076342" sldId="310"/>
            <ac:spMk id="2" creationId="{75255C9D-46E4-A06A-58F4-2825DABA5AB5}"/>
          </ac:spMkLst>
        </pc:spChg>
        <pc:spChg chg="del">
          <ac:chgData name="ANA CLARA CORDEIRO LIMA" userId="S::ana.lima732@etec.sp.gov.br::950dc571-dade-4c7f-b3c0-a771733a5e7b" providerId="AD" clId="Web-{4BE45ADC-3E6F-CD04-7213-1614351BBA0D}" dt="2022-09-05T22:37:29.417" v="167"/>
          <ac:spMkLst>
            <pc:docMk/>
            <pc:sldMk cId="122076342" sldId="310"/>
            <ac:spMk id="3" creationId="{2E4ECB11-510F-5AEB-2FE6-4C84340E019F}"/>
          </ac:spMkLst>
        </pc:spChg>
        <pc:spChg chg="add">
          <ac:chgData name="ANA CLARA CORDEIRO LIMA" userId="S::ana.lima732@etec.sp.gov.br::950dc571-dade-4c7f-b3c0-a771733a5e7b" providerId="AD" clId="Web-{4BE45ADC-3E6F-CD04-7213-1614351BBA0D}" dt="2022-09-05T22:37:38.902" v="169"/>
          <ac:spMkLst>
            <pc:docMk/>
            <pc:sldMk cId="122076342" sldId="310"/>
            <ac:spMk id="9" creationId="{42A4FC2C-047E-45A5-965D-8E1E3BF09BC6}"/>
          </ac:spMkLst>
        </pc:spChg>
        <pc:picChg chg="add mod ord">
          <ac:chgData name="ANA CLARA CORDEIRO LIMA" userId="S::ana.lima732@etec.sp.gov.br::950dc571-dade-4c7f-b3c0-a771733a5e7b" providerId="AD" clId="Web-{4BE45ADC-3E6F-CD04-7213-1614351BBA0D}" dt="2022-09-05T22:37:38.902" v="169"/>
          <ac:picMkLst>
            <pc:docMk/>
            <pc:sldMk cId="122076342" sldId="310"/>
            <ac:picMk id="4" creationId="{C8C059FF-29BD-B30E-1ADA-E4883D048A3D}"/>
          </ac:picMkLst>
        </pc:picChg>
      </pc:sldChg>
      <pc:sldChg chg="addSp delSp modSp new mod setBg">
        <pc:chgData name="ANA CLARA CORDEIRO LIMA" userId="S::ana.lima732@etec.sp.gov.br::950dc571-dade-4c7f-b3c0-a771733a5e7b" providerId="AD" clId="Web-{4BE45ADC-3E6F-CD04-7213-1614351BBA0D}" dt="2022-09-05T22:44:05.350" v="222" actId="1076"/>
        <pc:sldMkLst>
          <pc:docMk/>
          <pc:sldMk cId="485260391" sldId="311"/>
        </pc:sldMkLst>
        <pc:spChg chg="del">
          <ac:chgData name="ANA CLARA CORDEIRO LIMA" userId="S::ana.lima732@etec.sp.gov.br::950dc571-dade-4c7f-b3c0-a771733a5e7b" providerId="AD" clId="Web-{4BE45ADC-3E6F-CD04-7213-1614351BBA0D}" dt="2022-09-05T22:40:57.517" v="172"/>
          <ac:spMkLst>
            <pc:docMk/>
            <pc:sldMk cId="485260391" sldId="311"/>
            <ac:spMk id="2" creationId="{B0748DC2-46A4-8969-94A0-CF8FFAB70A46}"/>
          </ac:spMkLst>
        </pc:spChg>
        <pc:spChg chg="del">
          <ac:chgData name="ANA CLARA CORDEIRO LIMA" userId="S::ana.lima732@etec.sp.gov.br::950dc571-dade-4c7f-b3c0-a771733a5e7b" providerId="AD" clId="Web-{4BE45ADC-3E6F-CD04-7213-1614351BBA0D}" dt="2022-09-05T22:40:52.892" v="171"/>
          <ac:spMkLst>
            <pc:docMk/>
            <pc:sldMk cId="485260391" sldId="311"/>
            <ac:spMk id="3" creationId="{DAAB1D08-7021-ADAA-8B84-FD53FE086797}"/>
          </ac:spMkLst>
        </pc:spChg>
        <pc:spChg chg="add mod">
          <ac:chgData name="ANA CLARA CORDEIRO LIMA" userId="S::ana.lima732@etec.sp.gov.br::950dc571-dade-4c7f-b3c0-a771733a5e7b" providerId="AD" clId="Web-{4BE45ADC-3E6F-CD04-7213-1614351BBA0D}" dt="2022-09-05T22:44:05.350" v="222" actId="1076"/>
          <ac:spMkLst>
            <pc:docMk/>
            <pc:sldMk cId="485260391" sldId="311"/>
            <ac:spMk id="5" creationId="{FBC96C14-39BF-B434-2073-12CA3896CAC6}"/>
          </ac:spMkLst>
        </pc:spChg>
        <pc:spChg chg="add mod">
          <ac:chgData name="ANA CLARA CORDEIRO LIMA" userId="S::ana.lima732@etec.sp.gov.br::950dc571-dade-4c7f-b3c0-a771733a5e7b" providerId="AD" clId="Web-{4BE45ADC-3E6F-CD04-7213-1614351BBA0D}" dt="2022-09-05T22:43:59.506" v="221" actId="20577"/>
          <ac:spMkLst>
            <pc:docMk/>
            <pc:sldMk cId="485260391" sldId="311"/>
            <ac:spMk id="6" creationId="{58FAF05E-9130-FE17-A9D5-65FD0F5B8143}"/>
          </ac:spMkLst>
        </pc:spChg>
        <pc:spChg chg="add">
          <ac:chgData name="ANA CLARA CORDEIRO LIMA" userId="S::ana.lima732@etec.sp.gov.br::950dc571-dade-4c7f-b3c0-a771733a5e7b" providerId="AD" clId="Web-{4BE45ADC-3E6F-CD04-7213-1614351BBA0D}" dt="2022-09-05T22:40:57.517" v="172"/>
          <ac:spMkLst>
            <pc:docMk/>
            <pc:sldMk cId="485260391" sldId="311"/>
            <ac:spMk id="9" creationId="{42A4FC2C-047E-45A5-965D-8E1E3BF09BC6}"/>
          </ac:spMkLst>
        </pc:spChg>
        <pc:picChg chg="add mod ord">
          <ac:chgData name="ANA CLARA CORDEIRO LIMA" userId="S::ana.lima732@etec.sp.gov.br::950dc571-dade-4c7f-b3c0-a771733a5e7b" providerId="AD" clId="Web-{4BE45ADC-3E6F-CD04-7213-1614351BBA0D}" dt="2022-09-05T22:40:57.517" v="172"/>
          <ac:picMkLst>
            <pc:docMk/>
            <pc:sldMk cId="485260391" sldId="311"/>
            <ac:picMk id="4" creationId="{B2DB410B-E69C-5EF4-BFE0-002896F99500}"/>
          </ac:picMkLst>
        </pc:picChg>
      </pc:sldChg>
    </pc:docChg>
  </pc:docChgLst>
  <pc:docChgLst>
    <pc:chgData name="ANA CLARA CORDEIRO LIMA" userId="S::ana.lima732@etec.sp.gov.br::950dc571-dade-4c7f-b3c0-a771733a5e7b" providerId="AD" clId="Web-{8E0735BD-BACD-4F99-BD18-36E6D86557AE}"/>
    <pc:docChg chg="addSld delSld modSld addMainMaster delMainMaster">
      <pc:chgData name="ANA CLARA CORDEIRO LIMA" userId="S::ana.lima732@etec.sp.gov.br::950dc571-dade-4c7f-b3c0-a771733a5e7b" providerId="AD" clId="Web-{8E0735BD-BACD-4F99-BD18-36E6D86557AE}" dt="2022-09-05T01:44:58.115" v="976" actId="20577"/>
      <pc:docMkLst>
        <pc:docMk/>
      </pc:docMkLst>
      <pc:sldChg chg="addSp delSp modSp del mod setBg modClrScheme delDesignElem chgLayout">
        <pc:chgData name="ANA CLARA CORDEIRO LIMA" userId="S::ana.lima732@etec.sp.gov.br::950dc571-dade-4c7f-b3c0-a771733a5e7b" providerId="AD" clId="Web-{8E0735BD-BACD-4F99-BD18-36E6D86557AE}" dt="2022-09-04T01:34:16.515" v="48"/>
        <pc:sldMkLst>
          <pc:docMk/>
          <pc:sldMk cId="109857222" sldId="256"/>
        </pc:sldMkLst>
        <pc:spChg chg="del mod">
          <ac:chgData name="ANA CLARA CORDEIRO LIMA" userId="S::ana.lima732@etec.sp.gov.br::950dc571-dade-4c7f-b3c0-a771733a5e7b" providerId="AD" clId="Web-{8E0735BD-BACD-4F99-BD18-36E6D86557AE}" dt="2022-09-04T01:04:12.962" v="1"/>
          <ac:spMkLst>
            <pc:docMk/>
            <pc:sldMk cId="109857222" sldId="256"/>
            <ac:spMk id="2" creationId="{00000000-0000-0000-0000-000000000000}"/>
          </ac:spMkLst>
        </pc:spChg>
        <pc:spChg chg="del mod">
          <ac:chgData name="ANA CLARA CORDEIRO LIMA" userId="S::ana.lima732@etec.sp.gov.br::950dc571-dade-4c7f-b3c0-a771733a5e7b" providerId="AD" clId="Web-{8E0735BD-BACD-4F99-BD18-36E6D86557AE}" dt="2022-09-04T01:04:21.494" v="3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ANA CLARA CORDEIRO LIMA" userId="S::ana.lima732@etec.sp.gov.br::950dc571-dade-4c7f-b3c0-a771733a5e7b" providerId="AD" clId="Web-{8E0735BD-BACD-4F99-BD18-36E6D86557AE}" dt="2022-09-04T01:31:26.791" v="12"/>
          <ac:spMkLst>
            <pc:docMk/>
            <pc:sldMk cId="109857222" sldId="256"/>
            <ac:spMk id="6" creationId="{42A4FC2C-047E-45A5-965D-8E1E3BF09BC6}"/>
          </ac:spMkLst>
        </pc:spChg>
        <pc:spChg chg="add del mod">
          <ac:chgData name="ANA CLARA CORDEIRO LIMA" userId="S::ana.lima732@etec.sp.gov.br::950dc571-dade-4c7f-b3c0-a771733a5e7b" providerId="AD" clId="Web-{8E0735BD-BACD-4F99-BD18-36E6D86557AE}" dt="2022-09-04T01:33:58.343" v="46"/>
          <ac:spMkLst>
            <pc:docMk/>
            <pc:sldMk cId="109857222" sldId="256"/>
            <ac:spMk id="7" creationId="{96CC0E5C-C199-E46D-A295-E9E47FDF6753}"/>
          </ac:spMkLst>
        </pc:spChg>
        <pc:spChg chg="add del mod">
          <ac:chgData name="ANA CLARA CORDEIRO LIMA" userId="S::ana.lima732@etec.sp.gov.br::950dc571-dade-4c7f-b3c0-a771733a5e7b" providerId="AD" clId="Web-{8E0735BD-BACD-4F99-BD18-36E6D86557AE}" dt="2022-09-04T01:33:12.779" v="36"/>
          <ac:spMkLst>
            <pc:docMk/>
            <pc:sldMk cId="109857222" sldId="256"/>
            <ac:spMk id="8" creationId="{9927291E-C890-6C28-6A1E-0089BDF12083}"/>
          </ac:spMkLst>
        </pc:spChg>
        <pc:spChg chg="add del">
          <ac:chgData name="ANA CLARA CORDEIRO LIMA" userId="S::ana.lima732@etec.sp.gov.br::950dc571-dade-4c7f-b3c0-a771733a5e7b" providerId="AD" clId="Web-{8E0735BD-BACD-4F99-BD18-36E6D86557AE}" dt="2022-09-04T01:14:12.296" v="6"/>
          <ac:spMkLst>
            <pc:docMk/>
            <pc:sldMk cId="109857222" sldId="256"/>
            <ac:spMk id="9" creationId="{42A4FC2C-047E-45A5-965D-8E1E3BF09BC6}"/>
          </ac:spMkLst>
        </pc:spChg>
        <pc:spChg chg="add">
          <ac:chgData name="ANA CLARA CORDEIRO LIMA" userId="S::ana.lima732@etec.sp.gov.br::950dc571-dade-4c7f-b3c0-a771733a5e7b" providerId="AD" clId="Web-{8E0735BD-BACD-4F99-BD18-36E6D86557AE}" dt="2022-09-04T01:33:42.639" v="37"/>
          <ac:spMkLst>
            <pc:docMk/>
            <pc:sldMk cId="109857222" sldId="256"/>
            <ac:spMk id="10" creationId="{1D681986-90B8-3353-03D3-E51390410FE8}"/>
          </ac:spMkLst>
        </pc:spChg>
        <pc:spChg chg="add del">
          <ac:chgData name="ANA CLARA CORDEIRO LIMA" userId="S::ana.lima732@etec.sp.gov.br::950dc571-dade-4c7f-b3c0-a771733a5e7b" providerId="AD" clId="Web-{8E0735BD-BACD-4F99-BD18-36E6D86557AE}" dt="2022-09-04T01:31:26.791" v="11"/>
          <ac:spMkLst>
            <pc:docMk/>
            <pc:sldMk cId="109857222" sldId="256"/>
            <ac:spMk id="11" creationId="{42A4FC2C-047E-45A5-965D-8E1E3BF09BC6}"/>
          </ac:spMkLst>
        </pc:spChg>
        <pc:spChg chg="add">
          <ac:chgData name="ANA CLARA CORDEIRO LIMA" userId="S::ana.lima732@etec.sp.gov.br::950dc571-dade-4c7f-b3c0-a771733a5e7b" providerId="AD" clId="Web-{8E0735BD-BACD-4F99-BD18-36E6D86557AE}" dt="2022-09-04T01:31:26.791" v="12"/>
          <ac:spMkLst>
            <pc:docMk/>
            <pc:sldMk cId="109857222" sldId="256"/>
            <ac:spMk id="13" creationId="{3B432D73-5C38-474F-AF96-A3228731BF36}"/>
          </ac:spMkLst>
        </pc:spChg>
        <pc:picChg chg="add del mod">
          <ac:chgData name="ANA CLARA CORDEIRO LIMA" userId="S::ana.lima732@etec.sp.gov.br::950dc571-dade-4c7f-b3c0-a771733a5e7b" providerId="AD" clId="Web-{8E0735BD-BACD-4F99-BD18-36E6D86557AE}" dt="2022-09-04T01:15:33.705" v="8"/>
          <ac:picMkLst>
            <pc:docMk/>
            <pc:sldMk cId="109857222" sldId="256"/>
            <ac:picMk id="4" creationId="{6D475D62-8920-EB31-B5CC-27C0733A2F9E}"/>
          </ac:picMkLst>
        </pc:picChg>
        <pc:picChg chg="add mod">
          <ac:chgData name="ANA CLARA CORDEIRO LIMA" userId="S::ana.lima732@etec.sp.gov.br::950dc571-dade-4c7f-b3c0-a771733a5e7b" providerId="AD" clId="Web-{8E0735BD-BACD-4F99-BD18-36E6D86557AE}" dt="2022-09-04T01:31:26.791" v="12"/>
          <ac:picMkLst>
            <pc:docMk/>
            <pc:sldMk cId="109857222" sldId="256"/>
            <ac:picMk id="5" creationId="{760F5254-ADC0-C658-008D-8F9C22F380CD}"/>
          </ac:picMkLst>
        </pc:picChg>
      </pc:sldChg>
      <pc:sldChg chg="addSp delSp modSp new del mod setBg addAnim modAnim">
        <pc:chgData name="ANA CLARA CORDEIRO LIMA" userId="S::ana.lima732@etec.sp.gov.br::950dc571-dade-4c7f-b3c0-a771733a5e7b" providerId="AD" clId="Web-{8E0735BD-BACD-4F99-BD18-36E6D86557AE}" dt="2022-09-04T01:56:37.737" v="151"/>
        <pc:sldMkLst>
          <pc:docMk/>
          <pc:sldMk cId="273710733" sldId="257"/>
        </pc:sldMkLst>
        <pc:spChg chg="del mod">
          <ac:chgData name="ANA CLARA CORDEIRO LIMA" userId="S::ana.lima732@etec.sp.gov.br::950dc571-dade-4c7f-b3c0-a771733a5e7b" providerId="AD" clId="Web-{8E0735BD-BACD-4F99-BD18-36E6D86557AE}" dt="2022-09-04T01:34:30.078" v="50"/>
          <ac:spMkLst>
            <pc:docMk/>
            <pc:sldMk cId="273710733" sldId="257"/>
            <ac:spMk id="2" creationId="{CFC06C93-D8B9-CFCB-3DD0-35E4C6C7C426}"/>
          </ac:spMkLst>
        </pc:spChg>
        <pc:spChg chg="del mod">
          <ac:chgData name="ANA CLARA CORDEIRO LIMA" userId="S::ana.lima732@etec.sp.gov.br::950dc571-dade-4c7f-b3c0-a771733a5e7b" providerId="AD" clId="Web-{8E0735BD-BACD-4F99-BD18-36E6D86557AE}" dt="2022-09-04T01:34:51.735" v="52"/>
          <ac:spMkLst>
            <pc:docMk/>
            <pc:sldMk cId="273710733" sldId="257"/>
            <ac:spMk id="3" creationId="{7CC82FAC-9088-9D40-F7A0-4DA9B165AD6E}"/>
          </ac:spMkLst>
        </pc:spChg>
        <pc:spChg chg="add mod">
          <ac:chgData name="ANA CLARA CORDEIRO LIMA" userId="S::ana.lima732@etec.sp.gov.br::950dc571-dade-4c7f-b3c0-a771733a5e7b" providerId="AD" clId="Web-{8E0735BD-BACD-4F99-BD18-36E6D86557AE}" dt="2022-09-04T01:48:37.884" v="145" actId="1076"/>
          <ac:spMkLst>
            <pc:docMk/>
            <pc:sldMk cId="273710733" sldId="257"/>
            <ac:spMk id="5" creationId="{8B063443-4168-0878-F452-F0F06B40D1D6}"/>
          </ac:spMkLst>
        </pc:spChg>
        <pc:spChg chg="add del mod">
          <ac:chgData name="ANA CLARA CORDEIRO LIMA" userId="S::ana.lima732@etec.sp.gov.br::950dc571-dade-4c7f-b3c0-a771733a5e7b" providerId="AD" clId="Web-{8E0735BD-BACD-4F99-BD18-36E6D86557AE}" dt="2022-09-04T01:48:26.415" v="144"/>
          <ac:spMkLst>
            <pc:docMk/>
            <pc:sldMk cId="273710733" sldId="257"/>
            <ac:spMk id="6" creationId="{BEEFA981-410E-8112-2F11-0F900EAD2C7D}"/>
          </ac:spMkLst>
        </pc:spChg>
        <pc:spChg chg="add mod">
          <ac:chgData name="ANA CLARA CORDEIRO LIMA" userId="S::ana.lima732@etec.sp.gov.br::950dc571-dade-4c7f-b3c0-a771733a5e7b" providerId="AD" clId="Web-{8E0735BD-BACD-4F99-BD18-36E6D86557AE}" dt="2022-09-04T01:35:59.972" v="58" actId="20577"/>
          <ac:spMkLst>
            <pc:docMk/>
            <pc:sldMk cId="273710733" sldId="257"/>
            <ac:spMk id="9" creationId="{42A4FC2C-047E-45A5-965D-8E1E3BF09BC6}"/>
          </ac:spMkLst>
        </pc:spChg>
        <pc:picChg chg="add mod ord">
          <ac:chgData name="ANA CLARA CORDEIRO LIMA" userId="S::ana.lima732@etec.sp.gov.br::950dc571-dade-4c7f-b3c0-a771733a5e7b" providerId="AD" clId="Web-{8E0735BD-BACD-4F99-BD18-36E6D86557AE}" dt="2022-09-04T01:34:59.548" v="54"/>
          <ac:picMkLst>
            <pc:docMk/>
            <pc:sldMk cId="273710733" sldId="257"/>
            <ac:picMk id="4" creationId="{91B392A9-D153-9B7B-0174-75B1A1A691FD}"/>
          </ac:picMkLst>
        </pc:picChg>
      </pc:sldChg>
      <pc:sldChg chg="addSp delSp modSp new mod modTransition setBg setClrOvrMap">
        <pc:chgData name="ANA CLARA CORDEIRO LIMA" userId="S::ana.lima732@etec.sp.gov.br::950dc571-dade-4c7f-b3c0-a771733a5e7b" providerId="AD" clId="Web-{8E0735BD-BACD-4F99-BD18-36E6D86557AE}" dt="2022-09-04T02:30:07.237" v="188"/>
        <pc:sldMkLst>
          <pc:docMk/>
          <pc:sldMk cId="723875316" sldId="258"/>
        </pc:sldMkLst>
        <pc:spChg chg="del mod">
          <ac:chgData name="ANA CLARA CORDEIRO LIMA" userId="S::ana.lima732@etec.sp.gov.br::950dc571-dade-4c7f-b3c0-a771733a5e7b" providerId="AD" clId="Web-{8E0735BD-BACD-4F99-BD18-36E6D86557AE}" dt="2022-09-04T01:42:51.513" v="140"/>
          <ac:spMkLst>
            <pc:docMk/>
            <pc:sldMk cId="723875316" sldId="258"/>
            <ac:spMk id="2" creationId="{51CF3392-4DB1-C436-0FFF-36F1145130D9}"/>
          </ac:spMkLst>
        </pc:spChg>
        <pc:spChg chg="del mod">
          <ac:chgData name="ANA CLARA CORDEIRO LIMA" userId="S::ana.lima732@etec.sp.gov.br::950dc571-dade-4c7f-b3c0-a771733a5e7b" providerId="AD" clId="Web-{8E0735BD-BACD-4F99-BD18-36E6D86557AE}" dt="2022-09-04T01:43:00.060" v="142"/>
          <ac:spMkLst>
            <pc:docMk/>
            <pc:sldMk cId="723875316" sldId="258"/>
            <ac:spMk id="3" creationId="{40C9E1A8-DF76-5697-7D93-8EEAFF3C3328}"/>
          </ac:spMkLst>
        </pc:spChg>
        <pc:spChg chg="add mod">
          <ac:chgData name="ANA CLARA CORDEIRO LIMA" userId="S::ana.lima732@etec.sp.gov.br::950dc571-dade-4c7f-b3c0-a771733a5e7b" providerId="AD" clId="Web-{8E0735BD-BACD-4F99-BD18-36E6D86557AE}" dt="2022-09-04T02:25:18.033" v="183" actId="1076"/>
          <ac:spMkLst>
            <pc:docMk/>
            <pc:sldMk cId="723875316" sldId="258"/>
            <ac:spMk id="4" creationId="{F3D86293-92EA-F330-68A3-51DB5F3EB23C}"/>
          </ac:spMkLst>
        </pc:spChg>
        <pc:spChg chg="add del">
          <ac:chgData name="ANA CLARA CORDEIRO LIMA" userId="S::ana.lima732@etec.sp.gov.br::950dc571-dade-4c7f-b3c0-a771733a5e7b" providerId="AD" clId="Web-{8E0735BD-BACD-4F99-BD18-36E6D86557AE}" dt="2022-09-04T02:23:39.872" v="174"/>
          <ac:spMkLst>
            <pc:docMk/>
            <pc:sldMk cId="723875316" sldId="258"/>
            <ac:spMk id="8" creationId="{42A4FC2C-047E-45A5-965D-8E1E3BF09BC6}"/>
          </ac:spMkLst>
        </pc:spChg>
        <pc:spChg chg="add">
          <ac:chgData name="ANA CLARA CORDEIRO LIMA" userId="S::ana.lima732@etec.sp.gov.br::950dc571-dade-4c7f-b3c0-a771733a5e7b" providerId="AD" clId="Web-{8E0735BD-BACD-4F99-BD18-36E6D86557AE}" dt="2022-09-04T02:23:39.872" v="174"/>
          <ac:spMkLst>
            <pc:docMk/>
            <pc:sldMk cId="723875316" sldId="258"/>
            <ac:spMk id="13" creationId="{657F69E0-C4B0-4BEC-A689-4F8D877F05D4}"/>
          </ac:spMkLst>
        </pc:spChg>
        <pc:spChg chg="add">
          <ac:chgData name="ANA CLARA CORDEIRO LIMA" userId="S::ana.lima732@etec.sp.gov.br::950dc571-dade-4c7f-b3c0-a771733a5e7b" providerId="AD" clId="Web-{8E0735BD-BACD-4F99-BD18-36E6D86557AE}" dt="2022-09-04T02:23:39.872" v="174"/>
          <ac:spMkLst>
            <pc:docMk/>
            <pc:sldMk cId="723875316" sldId="258"/>
            <ac:spMk id="15" creationId="{9F6380B4-6A1C-481E-8408-B4E6C75B9B81}"/>
          </ac:spMkLst>
        </pc:spChg>
        <pc:picChg chg="add del mod">
          <ac:chgData name="ANA CLARA CORDEIRO LIMA" userId="S::ana.lima732@etec.sp.gov.br::950dc571-dade-4c7f-b3c0-a771733a5e7b" providerId="AD" clId="Web-{8E0735BD-BACD-4F99-BD18-36E6D86557AE}" dt="2022-09-04T02:21:13.915" v="153"/>
          <ac:picMkLst>
            <pc:docMk/>
            <pc:sldMk cId="723875316" sldId="258"/>
            <ac:picMk id="2" creationId="{04103BAC-4B65-B0D9-7FE9-006687DBA3B0}"/>
          </ac:picMkLst>
        </pc:picChg>
        <pc:picChg chg="add mod">
          <ac:chgData name="ANA CLARA CORDEIRO LIMA" userId="S::ana.lima732@etec.sp.gov.br::950dc571-dade-4c7f-b3c0-a771733a5e7b" providerId="AD" clId="Web-{8E0735BD-BACD-4F99-BD18-36E6D86557AE}" dt="2022-09-04T02:25:09.377" v="182" actId="1076"/>
          <ac:picMkLst>
            <pc:docMk/>
            <pc:sldMk cId="723875316" sldId="258"/>
            <ac:picMk id="3" creationId="{A18C1520-A385-2AB0-E329-C5F6C81A6486}"/>
          </ac:picMkLst>
        </pc:picChg>
        <pc:picChg chg="add del mod">
          <ac:chgData name="ANA CLARA CORDEIRO LIMA" userId="S::ana.lima732@etec.sp.gov.br::950dc571-dade-4c7f-b3c0-a771733a5e7b" providerId="AD" clId="Web-{8E0735BD-BACD-4F99-BD18-36E6D86557AE}" dt="2022-09-04T02:30:07.237" v="188"/>
          <ac:picMkLst>
            <pc:docMk/>
            <pc:sldMk cId="723875316" sldId="258"/>
            <ac:picMk id="5" creationId="{C9E7925B-7F46-2F27-529A-D339B3A34F72}"/>
          </ac:picMkLst>
        </pc:picChg>
      </pc:sldChg>
      <pc:sldChg chg="addSp delSp modSp new mod modTransition setBg">
        <pc:chgData name="ANA CLARA CORDEIRO LIMA" userId="S::ana.lima732@etec.sp.gov.br::950dc571-dade-4c7f-b3c0-a771733a5e7b" providerId="AD" clId="Web-{8E0735BD-BACD-4F99-BD18-36E6D86557AE}" dt="2022-09-04T16:57:59.140" v="642"/>
        <pc:sldMkLst>
          <pc:docMk/>
          <pc:sldMk cId="1515137196" sldId="259"/>
        </pc:sldMkLst>
        <pc:spChg chg="del">
          <ac:chgData name="ANA CLARA CORDEIRO LIMA" userId="S::ana.lima732@etec.sp.gov.br::950dc571-dade-4c7f-b3c0-a771733a5e7b" providerId="AD" clId="Web-{8E0735BD-BACD-4F99-BD18-36E6D86557AE}" dt="2022-09-04T16:17:05.689" v="204"/>
          <ac:spMkLst>
            <pc:docMk/>
            <pc:sldMk cId="1515137196" sldId="259"/>
            <ac:spMk id="2" creationId="{77DAA98E-8173-BD50-4E63-2E4E8EC40F4C}"/>
          </ac:spMkLst>
        </pc:spChg>
        <pc:spChg chg="del">
          <ac:chgData name="ANA CLARA CORDEIRO LIMA" userId="S::ana.lima732@etec.sp.gov.br::950dc571-dade-4c7f-b3c0-a771733a5e7b" providerId="AD" clId="Web-{8E0735BD-BACD-4F99-BD18-36E6D86557AE}" dt="2022-09-04T16:16:58.873" v="203"/>
          <ac:spMkLst>
            <pc:docMk/>
            <pc:sldMk cId="1515137196" sldId="259"/>
            <ac:spMk id="3" creationId="{2C250722-8362-DB8E-A952-3A3A6E9ECA1E}"/>
          </ac:spMkLst>
        </pc:spChg>
        <pc:spChg chg="add mod">
          <ac:chgData name="ANA CLARA CORDEIRO LIMA" userId="S::ana.lima732@etec.sp.gov.br::950dc571-dade-4c7f-b3c0-a771733a5e7b" providerId="AD" clId="Web-{8E0735BD-BACD-4F99-BD18-36E6D86557AE}" dt="2022-09-04T16:56:21.293" v="636" actId="1076"/>
          <ac:spMkLst>
            <pc:docMk/>
            <pc:sldMk cId="1515137196" sldId="259"/>
            <ac:spMk id="5" creationId="{5E6DD651-BB79-C0E3-0EC7-0D406A48B9A2}"/>
          </ac:spMkLst>
        </pc:spChg>
        <pc:spChg chg="add mod">
          <ac:chgData name="ANA CLARA CORDEIRO LIMA" userId="S::ana.lima732@etec.sp.gov.br::950dc571-dade-4c7f-b3c0-a771733a5e7b" providerId="AD" clId="Web-{8E0735BD-BACD-4F99-BD18-36E6D86557AE}" dt="2022-09-04T16:26:55.876" v="392" actId="20577"/>
          <ac:spMkLst>
            <pc:docMk/>
            <pc:sldMk cId="1515137196" sldId="259"/>
            <ac:spMk id="6" creationId="{7D62B980-2E69-82AF-4A40-22EF3F73133B}"/>
          </ac:spMkLst>
        </pc:spChg>
        <pc:spChg chg="add mod">
          <ac:chgData name="ANA CLARA CORDEIRO LIMA" userId="S::ana.lima732@etec.sp.gov.br::950dc571-dade-4c7f-b3c0-a771733a5e7b" providerId="AD" clId="Web-{8E0735BD-BACD-4F99-BD18-36E6D86557AE}" dt="2022-09-04T16:32:22.790" v="463" actId="20577"/>
          <ac:spMkLst>
            <pc:docMk/>
            <pc:sldMk cId="1515137196" sldId="259"/>
            <ac:spMk id="7" creationId="{3374C79D-07DE-8CA3-FD51-68B703C3A2E6}"/>
          </ac:spMkLst>
        </pc:spChg>
        <pc:spChg chg="add">
          <ac:chgData name="ANA CLARA CORDEIRO LIMA" userId="S::ana.lima732@etec.sp.gov.br::950dc571-dade-4c7f-b3c0-a771733a5e7b" providerId="AD" clId="Web-{8E0735BD-BACD-4F99-BD18-36E6D86557AE}" dt="2022-09-04T16:17:05.689" v="204"/>
          <ac:spMkLst>
            <pc:docMk/>
            <pc:sldMk cId="1515137196" sldId="259"/>
            <ac:spMk id="9" creationId="{42A4FC2C-047E-45A5-965D-8E1E3BF09BC6}"/>
          </ac:spMkLst>
        </pc:spChg>
        <pc:picChg chg="add mod ord">
          <ac:chgData name="ANA CLARA CORDEIRO LIMA" userId="S::ana.lima732@etec.sp.gov.br::950dc571-dade-4c7f-b3c0-a771733a5e7b" providerId="AD" clId="Web-{8E0735BD-BACD-4F99-BD18-36E6D86557AE}" dt="2022-09-04T16:17:05.689" v="204"/>
          <ac:picMkLst>
            <pc:docMk/>
            <pc:sldMk cId="1515137196" sldId="259"/>
            <ac:picMk id="4" creationId="{20D1B2B4-873F-1835-E6DB-9D66C8E46B56}"/>
          </ac:picMkLst>
        </pc:picChg>
      </pc:sldChg>
      <pc:sldChg chg="addSp delSp modSp new del mod setBg">
        <pc:chgData name="ANA CLARA CORDEIRO LIMA" userId="S::ana.lima732@etec.sp.gov.br::950dc571-dade-4c7f-b3c0-a771733a5e7b" providerId="AD" clId="Web-{8E0735BD-BACD-4F99-BD18-36E6D86557AE}" dt="2022-09-04T16:16:14.481" v="199"/>
        <pc:sldMkLst>
          <pc:docMk/>
          <pc:sldMk cId="3322303753" sldId="259"/>
        </pc:sldMkLst>
        <pc:spChg chg="del">
          <ac:chgData name="ANA CLARA CORDEIRO LIMA" userId="S::ana.lima732@etec.sp.gov.br::950dc571-dade-4c7f-b3c0-a771733a5e7b" providerId="AD" clId="Web-{8E0735BD-BACD-4F99-BD18-36E6D86557AE}" dt="2022-09-04T02:34:45.659" v="190"/>
          <ac:spMkLst>
            <pc:docMk/>
            <pc:sldMk cId="3322303753" sldId="259"/>
            <ac:spMk id="2" creationId="{EA8CEE36-BF72-A691-F38D-25EAE3E63A13}"/>
          </ac:spMkLst>
        </pc:spChg>
        <pc:spChg chg="del mod">
          <ac:chgData name="ANA CLARA CORDEIRO LIMA" userId="S::ana.lima732@etec.sp.gov.br::950dc571-dade-4c7f-b3c0-a771733a5e7b" providerId="AD" clId="Web-{8E0735BD-BACD-4F99-BD18-36E6D86557AE}" dt="2022-09-04T02:34:50.112" v="192"/>
          <ac:spMkLst>
            <pc:docMk/>
            <pc:sldMk cId="3322303753" sldId="259"/>
            <ac:spMk id="3" creationId="{6BF9F874-B74B-FE93-2872-8E30EC60A91B}"/>
          </ac:spMkLst>
        </pc:spChg>
        <pc:spChg chg="add">
          <ac:chgData name="ANA CLARA CORDEIRO LIMA" userId="S::ana.lima732@etec.sp.gov.br::950dc571-dade-4c7f-b3c0-a771733a5e7b" providerId="AD" clId="Web-{8E0735BD-BACD-4F99-BD18-36E6D86557AE}" dt="2022-09-04T16:10:51.832" v="194"/>
          <ac:spMkLst>
            <pc:docMk/>
            <pc:sldMk cId="3322303753" sldId="259"/>
            <ac:spMk id="7" creationId="{42A4FC2C-047E-45A5-965D-8E1E3BF09BC6}"/>
          </ac:spMkLst>
        </pc:spChg>
        <pc:picChg chg="add mod">
          <ac:chgData name="ANA CLARA CORDEIRO LIMA" userId="S::ana.lima732@etec.sp.gov.br::950dc571-dade-4c7f-b3c0-a771733a5e7b" providerId="AD" clId="Web-{8E0735BD-BACD-4F99-BD18-36E6D86557AE}" dt="2022-09-04T16:10:51.832" v="194"/>
          <ac:picMkLst>
            <pc:docMk/>
            <pc:sldMk cId="3322303753" sldId="259"/>
            <ac:picMk id="2" creationId="{B0F7F113-FD17-7B94-F68D-CD0CE7DB018D}"/>
          </ac:picMkLst>
        </pc:picChg>
      </pc:sldChg>
      <pc:sldChg chg="add del">
        <pc:chgData name="ANA CLARA CORDEIRO LIMA" userId="S::ana.lima732@etec.sp.gov.br::950dc571-dade-4c7f-b3c0-a771733a5e7b" providerId="AD" clId="Web-{8E0735BD-BACD-4F99-BD18-36E6D86557AE}" dt="2022-09-04T16:16:12.372" v="198"/>
        <pc:sldMkLst>
          <pc:docMk/>
          <pc:sldMk cId="473232804" sldId="260"/>
        </pc:sldMkLst>
      </pc:sldChg>
      <pc:sldChg chg="addSp delSp modSp new mod modTransition setBg">
        <pc:chgData name="ANA CLARA CORDEIRO LIMA" userId="S::ana.lima732@etec.sp.gov.br::950dc571-dade-4c7f-b3c0-a771733a5e7b" providerId="AD" clId="Web-{8E0735BD-BACD-4F99-BD18-36E6D86557AE}" dt="2022-09-05T01:30:19.341" v="756" actId="20577"/>
        <pc:sldMkLst>
          <pc:docMk/>
          <pc:sldMk cId="1548903661" sldId="260"/>
        </pc:sldMkLst>
        <pc:spChg chg="del">
          <ac:chgData name="ANA CLARA CORDEIRO LIMA" userId="S::ana.lima732@etec.sp.gov.br::950dc571-dade-4c7f-b3c0-a771733a5e7b" providerId="AD" clId="Web-{8E0735BD-BACD-4F99-BD18-36E6D86557AE}" dt="2022-09-04T16:33:06.948" v="466"/>
          <ac:spMkLst>
            <pc:docMk/>
            <pc:sldMk cId="1548903661" sldId="260"/>
            <ac:spMk id="2" creationId="{7866F053-137C-45C7-DA6D-82F78A90888B}"/>
          </ac:spMkLst>
        </pc:spChg>
        <pc:spChg chg="del">
          <ac:chgData name="ANA CLARA CORDEIRO LIMA" userId="S::ana.lima732@etec.sp.gov.br::950dc571-dade-4c7f-b3c0-a771733a5e7b" providerId="AD" clId="Web-{8E0735BD-BACD-4F99-BD18-36E6D86557AE}" dt="2022-09-04T16:33:02.604" v="465"/>
          <ac:spMkLst>
            <pc:docMk/>
            <pc:sldMk cId="1548903661" sldId="260"/>
            <ac:spMk id="3" creationId="{A8FE7529-9CF2-CF82-5503-3CF18BB7DD0A}"/>
          </ac:spMkLst>
        </pc:spChg>
        <pc:spChg chg="add mod">
          <ac:chgData name="ANA CLARA CORDEIRO LIMA" userId="S::ana.lima732@etec.sp.gov.br::950dc571-dade-4c7f-b3c0-a771733a5e7b" providerId="AD" clId="Web-{8E0735BD-BACD-4F99-BD18-36E6D86557AE}" dt="2022-09-05T01:30:19.341" v="756" actId="20577"/>
          <ac:spMkLst>
            <pc:docMk/>
            <pc:sldMk cId="1548903661" sldId="260"/>
            <ac:spMk id="5" creationId="{3217E7F0-159F-B5E6-76B1-212163986FA8}"/>
          </ac:spMkLst>
        </pc:spChg>
        <pc:spChg chg="add del mod">
          <ac:chgData name="ANA CLARA CORDEIRO LIMA" userId="S::ana.lima732@etec.sp.gov.br::950dc571-dade-4c7f-b3c0-a771733a5e7b" providerId="AD" clId="Web-{8E0735BD-BACD-4F99-BD18-36E6D86557AE}" dt="2022-09-04T16:45:35.896" v="492"/>
          <ac:spMkLst>
            <pc:docMk/>
            <pc:sldMk cId="1548903661" sldId="260"/>
            <ac:spMk id="6" creationId="{57C2636D-144F-C30C-72CB-CD42096B91BD}"/>
          </ac:spMkLst>
        </pc:spChg>
        <pc:spChg chg="add del mod">
          <ac:chgData name="ANA CLARA CORDEIRO LIMA" userId="S::ana.lima732@etec.sp.gov.br::950dc571-dade-4c7f-b3c0-a771733a5e7b" providerId="AD" clId="Web-{8E0735BD-BACD-4F99-BD18-36E6D86557AE}" dt="2022-09-04T16:45:40.396" v="495"/>
          <ac:spMkLst>
            <pc:docMk/>
            <pc:sldMk cId="1548903661" sldId="260"/>
            <ac:spMk id="7" creationId="{92C97E19-BC87-8EF1-05CA-27895A7F0552}"/>
          </ac:spMkLst>
        </pc:spChg>
        <pc:spChg chg="add mod">
          <ac:chgData name="ANA CLARA CORDEIRO LIMA" userId="S::ana.lima732@etec.sp.gov.br::950dc571-dade-4c7f-b3c0-a771733a5e7b" providerId="AD" clId="Web-{8E0735BD-BACD-4F99-BD18-36E6D86557AE}" dt="2022-09-04T16:56:45.466" v="640" actId="20577"/>
          <ac:spMkLst>
            <pc:docMk/>
            <pc:sldMk cId="1548903661" sldId="260"/>
            <ac:spMk id="8" creationId="{C621C4AA-2DAB-7C50-0226-1940F0FDF5F0}"/>
          </ac:spMkLst>
        </pc:spChg>
        <pc:spChg chg="add">
          <ac:chgData name="ANA CLARA CORDEIRO LIMA" userId="S::ana.lima732@etec.sp.gov.br::950dc571-dade-4c7f-b3c0-a771733a5e7b" providerId="AD" clId="Web-{8E0735BD-BACD-4F99-BD18-36E6D86557AE}" dt="2022-09-04T16:33:06.948" v="466"/>
          <ac:spMkLst>
            <pc:docMk/>
            <pc:sldMk cId="1548903661" sldId="260"/>
            <ac:spMk id="9" creationId="{42A4FC2C-047E-45A5-965D-8E1E3BF09BC6}"/>
          </ac:spMkLst>
        </pc:spChg>
        <pc:picChg chg="add mod ord">
          <ac:chgData name="ANA CLARA CORDEIRO LIMA" userId="S::ana.lima732@etec.sp.gov.br::950dc571-dade-4c7f-b3c0-a771733a5e7b" providerId="AD" clId="Web-{8E0735BD-BACD-4F99-BD18-36E6D86557AE}" dt="2022-09-04T16:33:06.948" v="466"/>
          <ac:picMkLst>
            <pc:docMk/>
            <pc:sldMk cId="1548903661" sldId="260"/>
            <ac:picMk id="4" creationId="{1CD17C98-88D3-F2A0-9A01-D99CF30F63FB}"/>
          </ac:picMkLst>
        </pc:picChg>
      </pc:sldChg>
      <pc:sldChg chg="addSp delSp modSp new del mod setBg">
        <pc:chgData name="ANA CLARA CORDEIRO LIMA" userId="S::ana.lima732@etec.sp.gov.br::950dc571-dade-4c7f-b3c0-a771733a5e7b" providerId="AD" clId="Web-{8E0735BD-BACD-4F99-BD18-36E6D86557AE}" dt="2022-09-04T17:17:10.854" v="673"/>
        <pc:sldMkLst>
          <pc:docMk/>
          <pc:sldMk cId="3154965748" sldId="261"/>
        </pc:sldMkLst>
        <pc:spChg chg="del mod">
          <ac:chgData name="ANA CLARA CORDEIRO LIMA" userId="S::ana.lima732@etec.sp.gov.br::950dc571-dade-4c7f-b3c0-a771733a5e7b" providerId="AD" clId="Web-{8E0735BD-BACD-4F99-BD18-36E6D86557AE}" dt="2022-09-04T16:59:01.563" v="644"/>
          <ac:spMkLst>
            <pc:docMk/>
            <pc:sldMk cId="3154965748" sldId="261"/>
            <ac:spMk id="2" creationId="{835C961A-4BD5-A57C-4BB0-BED1AD33E6E2}"/>
          </ac:spMkLst>
        </pc:spChg>
        <pc:spChg chg="del mod">
          <ac:chgData name="ANA CLARA CORDEIRO LIMA" userId="S::ana.lima732@etec.sp.gov.br::950dc571-dade-4c7f-b3c0-a771733a5e7b" providerId="AD" clId="Web-{8E0735BD-BACD-4F99-BD18-36E6D86557AE}" dt="2022-09-04T16:59:06.985" v="646"/>
          <ac:spMkLst>
            <pc:docMk/>
            <pc:sldMk cId="3154965748" sldId="261"/>
            <ac:spMk id="3" creationId="{4A0A566E-B526-5C13-D2C8-D8F04ABF8693}"/>
          </ac:spMkLst>
        </pc:spChg>
        <pc:spChg chg="add mod">
          <ac:chgData name="ANA CLARA CORDEIRO LIMA" userId="S::ana.lima732@etec.sp.gov.br::950dc571-dade-4c7f-b3c0-a771733a5e7b" providerId="AD" clId="Web-{8E0735BD-BACD-4F99-BD18-36E6D86557AE}" dt="2022-09-04T17:16:58.447" v="671" actId="20577"/>
          <ac:spMkLst>
            <pc:docMk/>
            <pc:sldMk cId="3154965748" sldId="261"/>
            <ac:spMk id="8" creationId="{4C6F431F-B7F9-1100-DD76-D676E11A98BA}"/>
          </ac:spMkLst>
        </pc:spChg>
        <pc:spChg chg="add del">
          <ac:chgData name="ANA CLARA CORDEIRO LIMA" userId="S::ana.lima732@etec.sp.gov.br::950dc571-dade-4c7f-b3c0-a771733a5e7b" providerId="AD" clId="Web-{8E0735BD-BACD-4F99-BD18-36E6D86557AE}" dt="2022-09-04T17:15:29.286" v="661"/>
          <ac:spMkLst>
            <pc:docMk/>
            <pc:sldMk cId="3154965748" sldId="261"/>
            <ac:spMk id="10" creationId="{42A4FC2C-047E-45A5-965D-8E1E3BF09BC6}"/>
          </ac:spMkLst>
        </pc:spChg>
        <pc:spChg chg="add">
          <ac:chgData name="ANA CLARA CORDEIRO LIMA" userId="S::ana.lima732@etec.sp.gov.br::950dc571-dade-4c7f-b3c0-a771733a5e7b" providerId="AD" clId="Web-{8E0735BD-BACD-4F99-BD18-36E6D86557AE}" dt="2022-09-04T17:15:29.286" v="661"/>
          <ac:spMkLst>
            <pc:docMk/>
            <pc:sldMk cId="3154965748" sldId="261"/>
            <ac:spMk id="15" creationId="{42A4FC2C-047E-45A5-965D-8E1E3BF09BC6}"/>
          </ac:spMkLst>
        </pc:spChg>
        <pc:picChg chg="add del mod">
          <ac:chgData name="ANA CLARA CORDEIRO LIMA" userId="S::ana.lima732@etec.sp.gov.br::950dc571-dade-4c7f-b3c0-a771733a5e7b" providerId="AD" clId="Web-{8E0735BD-BACD-4F99-BD18-36E6D86557AE}" dt="2022-09-04T16:59:42.330" v="648"/>
          <ac:picMkLst>
            <pc:docMk/>
            <pc:sldMk cId="3154965748" sldId="261"/>
            <ac:picMk id="4" creationId="{42290FF0-3CC5-2A74-7589-552B4A9E6E0B}"/>
          </ac:picMkLst>
        </pc:picChg>
        <pc:picChg chg="add del mod">
          <ac:chgData name="ANA CLARA CORDEIRO LIMA" userId="S::ana.lima732@etec.sp.gov.br::950dc571-dade-4c7f-b3c0-a771733a5e7b" providerId="AD" clId="Web-{8E0735BD-BACD-4F99-BD18-36E6D86557AE}" dt="2022-09-04T17:15:02.895" v="659"/>
          <ac:picMkLst>
            <pc:docMk/>
            <pc:sldMk cId="3154965748" sldId="261"/>
            <ac:picMk id="5" creationId="{63E47AD3-092B-F3B1-ECBF-3046F9E8D1E6}"/>
          </ac:picMkLst>
        </pc:picChg>
        <pc:picChg chg="add del mod">
          <ac:chgData name="ANA CLARA CORDEIRO LIMA" userId="S::ana.lima732@etec.sp.gov.br::950dc571-dade-4c7f-b3c0-a771733a5e7b" providerId="AD" clId="Web-{8E0735BD-BACD-4F99-BD18-36E6D86557AE}" dt="2022-09-04T17:15:00.301" v="658"/>
          <ac:picMkLst>
            <pc:docMk/>
            <pc:sldMk cId="3154965748" sldId="261"/>
            <ac:picMk id="6" creationId="{1864D13A-5A1F-CFDC-B64D-63D39B812610}"/>
          </ac:picMkLst>
        </pc:picChg>
        <pc:picChg chg="add del mod">
          <ac:chgData name="ANA CLARA CORDEIRO LIMA" userId="S::ana.lima732@etec.sp.gov.br::950dc571-dade-4c7f-b3c0-a771733a5e7b" providerId="AD" clId="Web-{8E0735BD-BACD-4F99-BD18-36E6D86557AE}" dt="2022-09-04T17:17:03.354" v="672"/>
          <ac:picMkLst>
            <pc:docMk/>
            <pc:sldMk cId="3154965748" sldId="261"/>
            <ac:picMk id="7" creationId="{FA2E2739-37F2-97CA-DD5D-58C560CBF53C}"/>
          </ac:picMkLst>
        </pc:picChg>
      </pc:sldChg>
      <pc:sldChg chg="add del">
        <pc:chgData name="ANA CLARA CORDEIRO LIMA" userId="S::ana.lima732@etec.sp.gov.br::950dc571-dade-4c7f-b3c0-a771733a5e7b" providerId="AD" clId="Web-{8E0735BD-BACD-4F99-BD18-36E6D86557AE}" dt="2022-09-04T16:16:16.122" v="200"/>
        <pc:sldMkLst>
          <pc:docMk/>
          <pc:sldMk cId="4281785019" sldId="261"/>
        </pc:sldMkLst>
      </pc:sldChg>
      <pc:sldChg chg="add del">
        <pc:chgData name="ANA CLARA CORDEIRO LIMA" userId="S::ana.lima732@etec.sp.gov.br::950dc571-dade-4c7f-b3c0-a771733a5e7b" providerId="AD" clId="Web-{8E0735BD-BACD-4F99-BD18-36E6D86557AE}" dt="2022-09-04T16:16:18.638" v="201"/>
        <pc:sldMkLst>
          <pc:docMk/>
          <pc:sldMk cId="2146853516" sldId="262"/>
        </pc:sldMkLst>
      </pc:sldChg>
      <pc:sldChg chg="add del">
        <pc:chgData name="ANA CLARA CORDEIRO LIMA" userId="S::ana.lima732@etec.sp.gov.br::950dc571-dade-4c7f-b3c0-a771733a5e7b" providerId="AD" clId="Web-{8E0735BD-BACD-4F99-BD18-36E6D86557AE}" dt="2022-09-05T01:27:27.509" v="723"/>
        <pc:sldMkLst>
          <pc:docMk/>
          <pc:sldMk cId="3655187156" sldId="262"/>
        </pc:sldMkLst>
      </pc:sldChg>
      <pc:sldChg chg="addSp delSp modSp add">
        <pc:chgData name="ANA CLARA CORDEIRO LIMA" userId="S::ana.lima732@etec.sp.gov.br::950dc571-dade-4c7f-b3c0-a771733a5e7b" providerId="AD" clId="Web-{8E0735BD-BACD-4F99-BD18-36E6D86557AE}" dt="2022-09-05T01:44:58.115" v="976" actId="20577"/>
        <pc:sldMkLst>
          <pc:docMk/>
          <pc:sldMk cId="422656693" sldId="263"/>
        </pc:sldMkLst>
        <pc:spChg chg="add mod">
          <ac:chgData name="ANA CLARA CORDEIRO LIMA" userId="S::ana.lima732@etec.sp.gov.br::950dc571-dade-4c7f-b3c0-a771733a5e7b" providerId="AD" clId="Web-{8E0735BD-BACD-4F99-BD18-36E6D86557AE}" dt="2022-09-05T01:30:59.639" v="762" actId="1076"/>
          <ac:spMkLst>
            <pc:docMk/>
            <pc:sldMk cId="422656693" sldId="263"/>
            <ac:spMk id="3" creationId="{586391B3-2685-C886-C035-69D82AF8D2E6}"/>
          </ac:spMkLst>
        </pc:spChg>
        <pc:spChg chg="add">
          <ac:chgData name="ANA CLARA CORDEIRO LIMA" userId="S::ana.lima732@etec.sp.gov.br::950dc571-dade-4c7f-b3c0-a771733a5e7b" providerId="AD" clId="Web-{8E0735BD-BACD-4F99-BD18-36E6D86557AE}" dt="2022-09-05T01:27:51.400" v="726"/>
          <ac:spMkLst>
            <pc:docMk/>
            <pc:sldMk cId="422656693" sldId="263"/>
            <ac:spMk id="7" creationId="{42A4FC2C-047E-45A5-965D-8E1E3BF09BC6}"/>
          </ac:spMkLst>
        </pc:spChg>
        <pc:spChg chg="add mod">
          <ac:chgData name="ANA CLARA CORDEIRO LIMA" userId="S::ana.lima732@etec.sp.gov.br::950dc571-dade-4c7f-b3c0-a771733a5e7b" providerId="AD" clId="Web-{8E0735BD-BACD-4F99-BD18-36E6D86557AE}" dt="2022-09-05T01:39:38.952" v="877" actId="14100"/>
          <ac:spMkLst>
            <pc:docMk/>
            <pc:sldMk cId="422656693" sldId="263"/>
            <ac:spMk id="14" creationId="{66885804-EF04-B16A-4E2F-19B84F6F5578}"/>
          </ac:spMkLst>
        </pc:spChg>
        <pc:spChg chg="add mod">
          <ac:chgData name="ANA CLARA CORDEIRO LIMA" userId="S::ana.lima732@etec.sp.gov.br::950dc571-dade-4c7f-b3c0-a771733a5e7b" providerId="AD" clId="Web-{8E0735BD-BACD-4F99-BD18-36E6D86557AE}" dt="2022-09-05T01:42:31.283" v="925" actId="1076"/>
          <ac:spMkLst>
            <pc:docMk/>
            <pc:sldMk cId="422656693" sldId="263"/>
            <ac:spMk id="15" creationId="{0E3CE35B-1BB6-59D3-6BD3-7B2DFFAB1A94}"/>
          </ac:spMkLst>
        </pc:spChg>
        <pc:spChg chg="add mod">
          <ac:chgData name="ANA CLARA CORDEIRO LIMA" userId="S::ana.lima732@etec.sp.gov.br::950dc571-dade-4c7f-b3c0-a771733a5e7b" providerId="AD" clId="Web-{8E0735BD-BACD-4F99-BD18-36E6D86557AE}" dt="2022-09-05T01:44:58.115" v="976" actId="20577"/>
          <ac:spMkLst>
            <pc:docMk/>
            <pc:sldMk cId="422656693" sldId="263"/>
            <ac:spMk id="16" creationId="{E853C0CE-07AC-8C0B-84AF-3E4D6853D697}"/>
          </ac:spMkLst>
        </pc:spChg>
        <pc:spChg chg="add mod">
          <ac:chgData name="ANA CLARA CORDEIRO LIMA" userId="S::ana.lima732@etec.sp.gov.br::950dc571-dade-4c7f-b3c0-a771733a5e7b" providerId="AD" clId="Web-{8E0735BD-BACD-4F99-BD18-36E6D86557AE}" dt="2022-09-05T01:44:32.661" v="964" actId="20577"/>
          <ac:spMkLst>
            <pc:docMk/>
            <pc:sldMk cId="422656693" sldId="263"/>
            <ac:spMk id="17" creationId="{BEB46DCF-42E1-3F36-83A5-DDBF93ABE05C}"/>
          </ac:spMkLst>
        </pc:spChg>
        <pc:picChg chg="add mod">
          <ac:chgData name="ANA CLARA CORDEIRO LIMA" userId="S::ana.lima732@etec.sp.gov.br::950dc571-dade-4c7f-b3c0-a771733a5e7b" providerId="AD" clId="Web-{8E0735BD-BACD-4F99-BD18-36E6D86557AE}" dt="2022-09-05T01:27:51.400" v="726"/>
          <ac:picMkLst>
            <pc:docMk/>
            <pc:sldMk cId="422656693" sldId="263"/>
            <ac:picMk id="2" creationId="{ABFEB021-14AD-87A1-EF31-FB53D490C996}"/>
          </ac:picMkLst>
        </pc:picChg>
        <pc:picChg chg="add del mod">
          <ac:chgData name="ANA CLARA CORDEIRO LIMA" userId="S::ana.lima732@etec.sp.gov.br::950dc571-dade-4c7f-b3c0-a771733a5e7b" providerId="AD" clId="Web-{8E0735BD-BACD-4F99-BD18-36E6D86557AE}" dt="2022-09-05T01:37:08.011" v="842" actId="1076"/>
          <ac:picMkLst>
            <pc:docMk/>
            <pc:sldMk cId="422656693" sldId="263"/>
            <ac:picMk id="4" creationId="{5E5032A1-186D-0B51-1A48-EBBE208C9FD8}"/>
          </ac:picMkLst>
        </pc:picChg>
        <pc:picChg chg="del">
          <ac:chgData name="ANA CLARA CORDEIRO LIMA" userId="S::ana.lima732@etec.sp.gov.br::950dc571-dade-4c7f-b3c0-a771733a5e7b" providerId="AD" clId="Web-{8E0735BD-BACD-4F99-BD18-36E6D86557AE}" dt="2022-09-05T01:27:30.744" v="724"/>
          <ac:picMkLst>
            <pc:docMk/>
            <pc:sldMk cId="422656693" sldId="263"/>
            <ac:picMk id="5" creationId="{63E47AD3-092B-F3B1-ECBF-3046F9E8D1E6}"/>
          </ac:picMkLst>
        </pc:picChg>
        <pc:picChg chg="add mod">
          <ac:chgData name="ANA CLARA CORDEIRO LIMA" userId="S::ana.lima732@etec.sp.gov.br::950dc571-dade-4c7f-b3c0-a771733a5e7b" providerId="AD" clId="Web-{8E0735BD-BACD-4F99-BD18-36E6D86557AE}" dt="2022-09-05T01:39:24.795" v="875" actId="14100"/>
          <ac:picMkLst>
            <pc:docMk/>
            <pc:sldMk cId="422656693" sldId="263"/>
            <ac:picMk id="6" creationId="{C7E66EFA-CBC6-C4AD-60C7-52F31F6C0615}"/>
          </ac:picMkLst>
        </pc:picChg>
        <pc:picChg chg="add mod">
          <ac:chgData name="ANA CLARA CORDEIRO LIMA" userId="S::ana.lima732@etec.sp.gov.br::950dc571-dade-4c7f-b3c0-a771733a5e7b" providerId="AD" clId="Web-{8E0735BD-BACD-4F99-BD18-36E6D86557AE}" dt="2022-09-05T01:42:46.956" v="928" actId="14100"/>
          <ac:picMkLst>
            <pc:docMk/>
            <pc:sldMk cId="422656693" sldId="263"/>
            <ac:picMk id="8" creationId="{1CA6D6E9-7F00-C447-A1A7-A63CB74B2D5D}"/>
          </ac:picMkLst>
        </pc:picChg>
        <pc:picChg chg="add mod">
          <ac:chgData name="ANA CLARA CORDEIRO LIMA" userId="S::ana.lima732@etec.sp.gov.br::950dc571-dade-4c7f-b3c0-a771733a5e7b" providerId="AD" clId="Web-{8E0735BD-BACD-4F99-BD18-36E6D86557AE}" dt="2022-09-05T01:35:43.728" v="821" actId="1076"/>
          <ac:picMkLst>
            <pc:docMk/>
            <pc:sldMk cId="422656693" sldId="263"/>
            <ac:picMk id="9" creationId="{F4103F0C-082E-8489-A6AB-D0E60AAE1195}"/>
          </ac:picMkLst>
        </pc:picChg>
        <pc:picChg chg="add mod">
          <ac:chgData name="ANA CLARA CORDEIRO LIMA" userId="S::ana.lima732@etec.sp.gov.br::950dc571-dade-4c7f-b3c0-a771733a5e7b" providerId="AD" clId="Web-{8E0735BD-BACD-4F99-BD18-36E6D86557AE}" dt="2022-09-05T01:39:50.014" v="880" actId="1076"/>
          <ac:picMkLst>
            <pc:docMk/>
            <pc:sldMk cId="422656693" sldId="263"/>
            <ac:picMk id="10" creationId="{00E637FC-1CDE-4775-FE15-C7A81A341CB2}"/>
          </ac:picMkLst>
        </pc:picChg>
        <pc:picChg chg="add mod">
          <ac:chgData name="ANA CLARA CORDEIRO LIMA" userId="S::ana.lima732@etec.sp.gov.br::950dc571-dade-4c7f-b3c0-a771733a5e7b" providerId="AD" clId="Web-{8E0735BD-BACD-4F99-BD18-36E6D86557AE}" dt="2022-09-05T01:39:43.358" v="878" actId="1076"/>
          <ac:picMkLst>
            <pc:docMk/>
            <pc:sldMk cId="422656693" sldId="263"/>
            <ac:picMk id="11" creationId="{A7BC0123-ADC7-B2BB-F2E4-22B5396B1912}"/>
          </ac:picMkLst>
        </pc:picChg>
        <pc:picChg chg="add del mod">
          <ac:chgData name="ANA CLARA CORDEIRO LIMA" userId="S::ana.lima732@etec.sp.gov.br::950dc571-dade-4c7f-b3c0-a771733a5e7b" providerId="AD" clId="Web-{8E0735BD-BACD-4F99-BD18-36E6D86557AE}" dt="2022-09-05T01:33:02.282" v="781"/>
          <ac:picMkLst>
            <pc:docMk/>
            <pc:sldMk cId="422656693" sldId="263"/>
            <ac:picMk id="12" creationId="{FCF128BD-031A-CEB4-68D8-67A82C6D9390}"/>
          </ac:picMkLst>
        </pc:picChg>
        <pc:picChg chg="add del mod">
          <ac:chgData name="ANA CLARA CORDEIRO LIMA" userId="S::ana.lima732@etec.sp.gov.br::950dc571-dade-4c7f-b3c0-a771733a5e7b" providerId="AD" clId="Web-{8E0735BD-BACD-4F99-BD18-36E6D86557AE}" dt="2022-09-05T01:32:59.689" v="780"/>
          <ac:picMkLst>
            <pc:docMk/>
            <pc:sldMk cId="422656693" sldId="263"/>
            <ac:picMk id="13" creationId="{75ED6019-7DDE-D261-565D-13E0C9D7EF8B}"/>
          </ac:picMkLst>
        </pc:picChg>
      </pc:sldChg>
      <pc:sldChg chg="add">
        <pc:chgData name="ANA CLARA CORDEIRO LIMA" userId="S::ana.lima732@etec.sp.gov.br::950dc571-dade-4c7f-b3c0-a771733a5e7b" providerId="AD" clId="Web-{8E0735BD-BACD-4F99-BD18-36E6D86557AE}" dt="2022-09-04T17:00:08.237" v="653"/>
        <pc:sldMkLst>
          <pc:docMk/>
          <pc:sldMk cId="3565795242" sldId="264"/>
        </pc:sldMkLst>
      </pc:sldChg>
      <pc:sldChg chg="addSp delSp modSp new mod setBg">
        <pc:chgData name="ANA CLARA CORDEIRO LIMA" userId="S::ana.lima732@etec.sp.gov.br::950dc571-dade-4c7f-b3c0-a771733a5e7b" providerId="AD" clId="Web-{8E0735BD-BACD-4F99-BD18-36E6D86557AE}" dt="2022-09-05T01:25:14.428" v="722" actId="1076"/>
        <pc:sldMkLst>
          <pc:docMk/>
          <pc:sldMk cId="1739967195" sldId="265"/>
        </pc:sldMkLst>
        <pc:spChg chg="del">
          <ac:chgData name="ANA CLARA CORDEIRO LIMA" userId="S::ana.lima732@etec.sp.gov.br::950dc571-dade-4c7f-b3c0-a771733a5e7b" providerId="AD" clId="Web-{8E0735BD-BACD-4F99-BD18-36E6D86557AE}" dt="2022-09-05T01:22:58.238" v="678"/>
          <ac:spMkLst>
            <pc:docMk/>
            <pc:sldMk cId="1739967195" sldId="265"/>
            <ac:spMk id="2" creationId="{1FE5E77D-6153-B8CC-6A25-A85701762076}"/>
          </ac:spMkLst>
        </pc:spChg>
        <pc:spChg chg="del">
          <ac:chgData name="ANA CLARA CORDEIRO LIMA" userId="S::ana.lima732@etec.sp.gov.br::950dc571-dade-4c7f-b3c0-a771733a5e7b" providerId="AD" clId="Web-{8E0735BD-BACD-4F99-BD18-36E6D86557AE}" dt="2022-09-05T01:22:27.159" v="675"/>
          <ac:spMkLst>
            <pc:docMk/>
            <pc:sldMk cId="1739967195" sldId="265"/>
            <ac:spMk id="3" creationId="{BA4E0D53-FD8E-6F55-16ED-FA617BCF0F26}"/>
          </ac:spMkLst>
        </pc:spChg>
        <pc:spChg chg="add del mod">
          <ac:chgData name="ANA CLARA CORDEIRO LIMA" userId="S::ana.lima732@etec.sp.gov.br::950dc571-dade-4c7f-b3c0-a771733a5e7b" providerId="AD" clId="Web-{8E0735BD-BACD-4F99-BD18-36E6D86557AE}" dt="2022-09-05T01:22:52.722" v="677"/>
          <ac:spMkLst>
            <pc:docMk/>
            <pc:sldMk cId="1739967195" sldId="265"/>
            <ac:spMk id="6" creationId="{6F1EDD6D-EA89-E3A2-30FB-3C4878EBF175}"/>
          </ac:spMkLst>
        </pc:spChg>
        <pc:spChg chg="add mod">
          <ac:chgData name="ANA CLARA CORDEIRO LIMA" userId="S::ana.lima732@etec.sp.gov.br::950dc571-dade-4c7f-b3c0-a771733a5e7b" providerId="AD" clId="Web-{8E0735BD-BACD-4F99-BD18-36E6D86557AE}" dt="2022-09-05T01:25:14.428" v="722" actId="1076"/>
          <ac:spMkLst>
            <pc:docMk/>
            <pc:sldMk cId="1739967195" sldId="265"/>
            <ac:spMk id="8" creationId="{A9BFAB50-93C6-CDAF-3AAD-599A4A8B0793}"/>
          </ac:spMkLst>
        </pc:spChg>
        <pc:spChg chg="add">
          <ac:chgData name="ANA CLARA CORDEIRO LIMA" userId="S::ana.lima732@etec.sp.gov.br::950dc571-dade-4c7f-b3c0-a771733a5e7b" providerId="AD" clId="Web-{8E0735BD-BACD-4F99-BD18-36E6D86557AE}" dt="2022-09-05T01:22:58.238" v="678"/>
          <ac:spMkLst>
            <pc:docMk/>
            <pc:sldMk cId="1739967195" sldId="265"/>
            <ac:spMk id="12" creationId="{42A4FC2C-047E-45A5-965D-8E1E3BF09BC6}"/>
          </ac:spMkLst>
        </pc:spChg>
        <pc:picChg chg="add del mod ord">
          <ac:chgData name="ANA CLARA CORDEIRO LIMA" userId="S::ana.lima732@etec.sp.gov.br::950dc571-dade-4c7f-b3c0-a771733a5e7b" providerId="AD" clId="Web-{8E0735BD-BACD-4F99-BD18-36E6D86557AE}" dt="2022-09-05T01:22:29.128" v="676"/>
          <ac:picMkLst>
            <pc:docMk/>
            <pc:sldMk cId="1739967195" sldId="265"/>
            <ac:picMk id="4" creationId="{C33F4234-C9A9-E38B-89AC-08FE03C2C674}"/>
          </ac:picMkLst>
        </pc:picChg>
        <pc:picChg chg="add mod ord">
          <ac:chgData name="ANA CLARA CORDEIRO LIMA" userId="S::ana.lima732@etec.sp.gov.br::950dc571-dade-4c7f-b3c0-a771733a5e7b" providerId="AD" clId="Web-{8E0735BD-BACD-4F99-BD18-36E6D86557AE}" dt="2022-09-05T01:22:58.238" v="678"/>
          <ac:picMkLst>
            <pc:docMk/>
            <pc:sldMk cId="1739967195" sldId="265"/>
            <ac:picMk id="7" creationId="{1AEF4661-C184-C4C5-BD26-17A7AFEF7676}"/>
          </ac:picMkLst>
        </pc:picChg>
      </pc:sldChg>
      <pc:sldMasterChg chg="del delSldLayout">
        <pc:chgData name="ANA CLARA CORDEIRO LIMA" userId="S::ana.lima732@etec.sp.gov.br::950dc571-dade-4c7f-b3c0-a771733a5e7b" providerId="AD" clId="Web-{8E0735BD-BACD-4F99-BD18-36E6D86557AE}" dt="2022-09-04T01:14:12.296" v="6"/>
        <pc:sldMasterMkLst>
          <pc:docMk/>
          <pc:sldMasterMk cId="2460954070" sldId="2147483660"/>
        </pc:sldMasterMkLst>
        <pc:sldLayoutChg chg="del">
          <pc:chgData name="ANA CLARA CORDEIRO LIMA" userId="S::ana.lima732@etec.sp.gov.br::950dc571-dade-4c7f-b3c0-a771733a5e7b" providerId="AD" clId="Web-{8E0735BD-BACD-4F99-BD18-36E6D86557AE}" dt="2022-09-04T01:14:12.296" v="6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ANA CLARA CORDEIRO LIMA" userId="S::ana.lima732@etec.sp.gov.br::950dc571-dade-4c7f-b3c0-a771733a5e7b" providerId="AD" clId="Web-{8E0735BD-BACD-4F99-BD18-36E6D86557AE}" dt="2022-09-04T01:14:12.296" v="6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ANA CLARA CORDEIRO LIMA" userId="S::ana.lima732@etec.sp.gov.br::950dc571-dade-4c7f-b3c0-a771733a5e7b" providerId="AD" clId="Web-{8E0735BD-BACD-4F99-BD18-36E6D86557AE}" dt="2022-09-04T01:14:12.296" v="6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ANA CLARA CORDEIRO LIMA" userId="S::ana.lima732@etec.sp.gov.br::950dc571-dade-4c7f-b3c0-a771733a5e7b" providerId="AD" clId="Web-{8E0735BD-BACD-4F99-BD18-36E6D86557AE}" dt="2022-09-04T01:14:12.296" v="6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ANA CLARA CORDEIRO LIMA" userId="S::ana.lima732@etec.sp.gov.br::950dc571-dade-4c7f-b3c0-a771733a5e7b" providerId="AD" clId="Web-{8E0735BD-BACD-4F99-BD18-36E6D86557AE}" dt="2022-09-04T01:14:12.296" v="6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ANA CLARA CORDEIRO LIMA" userId="S::ana.lima732@etec.sp.gov.br::950dc571-dade-4c7f-b3c0-a771733a5e7b" providerId="AD" clId="Web-{8E0735BD-BACD-4F99-BD18-36E6D86557AE}" dt="2022-09-04T01:14:12.296" v="6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ANA CLARA CORDEIRO LIMA" userId="S::ana.lima732@etec.sp.gov.br::950dc571-dade-4c7f-b3c0-a771733a5e7b" providerId="AD" clId="Web-{8E0735BD-BACD-4F99-BD18-36E6D86557AE}" dt="2022-09-04T01:14:12.296" v="6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ANA CLARA CORDEIRO LIMA" userId="S::ana.lima732@etec.sp.gov.br::950dc571-dade-4c7f-b3c0-a771733a5e7b" providerId="AD" clId="Web-{8E0735BD-BACD-4F99-BD18-36E6D86557AE}" dt="2022-09-04T01:14:12.296" v="6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ANA CLARA CORDEIRO LIMA" userId="S::ana.lima732@etec.sp.gov.br::950dc571-dade-4c7f-b3c0-a771733a5e7b" providerId="AD" clId="Web-{8E0735BD-BACD-4F99-BD18-36E6D86557AE}" dt="2022-09-04T01:14:12.296" v="6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ANA CLARA CORDEIRO LIMA" userId="S::ana.lima732@etec.sp.gov.br::950dc571-dade-4c7f-b3c0-a771733a5e7b" providerId="AD" clId="Web-{8E0735BD-BACD-4F99-BD18-36E6D86557AE}" dt="2022-09-04T01:14:12.296" v="6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ANA CLARA CORDEIRO LIMA" userId="S::ana.lima732@etec.sp.gov.br::950dc571-dade-4c7f-b3c0-a771733a5e7b" providerId="AD" clId="Web-{8E0735BD-BACD-4F99-BD18-36E6D86557AE}" dt="2022-09-04T01:14:12.296" v="6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 modSldLayout">
        <pc:chgData name="ANA CLARA CORDEIRO LIMA" userId="S::ana.lima732@etec.sp.gov.br::950dc571-dade-4c7f-b3c0-a771733a5e7b" providerId="AD" clId="Web-{8E0735BD-BACD-4F99-BD18-36E6D86557AE}" dt="2022-09-04T01:14:12.296" v="6"/>
        <pc:sldMasterMkLst>
          <pc:docMk/>
          <pc:sldMasterMk cId="2639519780" sldId="2147483672"/>
        </pc:sldMasterMkLst>
        <pc:sldLayoutChg chg="add mod replId">
          <pc:chgData name="ANA CLARA CORDEIRO LIMA" userId="S::ana.lima732@etec.sp.gov.br::950dc571-dade-4c7f-b3c0-a771733a5e7b" providerId="AD" clId="Web-{8E0735BD-BACD-4F99-BD18-36E6D86557AE}" dt="2022-09-04T01:14:12.296" v="6"/>
          <pc:sldLayoutMkLst>
            <pc:docMk/>
            <pc:sldMasterMk cId="2639519780" sldId="2147483672"/>
            <pc:sldLayoutMk cId="3181912067" sldId="2147483673"/>
          </pc:sldLayoutMkLst>
        </pc:sldLayoutChg>
        <pc:sldLayoutChg chg="add mod replId">
          <pc:chgData name="ANA CLARA CORDEIRO LIMA" userId="S::ana.lima732@etec.sp.gov.br::950dc571-dade-4c7f-b3c0-a771733a5e7b" providerId="AD" clId="Web-{8E0735BD-BACD-4F99-BD18-36E6D86557AE}" dt="2022-09-04T01:14:12.296" v="6"/>
          <pc:sldLayoutMkLst>
            <pc:docMk/>
            <pc:sldMasterMk cId="2639519780" sldId="2147483672"/>
            <pc:sldLayoutMk cId="1704609644" sldId="2147483674"/>
          </pc:sldLayoutMkLst>
        </pc:sldLayoutChg>
        <pc:sldLayoutChg chg="add mod replId">
          <pc:chgData name="ANA CLARA CORDEIRO LIMA" userId="S::ana.lima732@etec.sp.gov.br::950dc571-dade-4c7f-b3c0-a771733a5e7b" providerId="AD" clId="Web-{8E0735BD-BACD-4F99-BD18-36E6D86557AE}" dt="2022-09-04T01:14:12.296" v="6"/>
          <pc:sldLayoutMkLst>
            <pc:docMk/>
            <pc:sldMasterMk cId="2639519780" sldId="2147483672"/>
            <pc:sldLayoutMk cId="2641110292" sldId="2147483675"/>
          </pc:sldLayoutMkLst>
        </pc:sldLayoutChg>
        <pc:sldLayoutChg chg="add mod replId">
          <pc:chgData name="ANA CLARA CORDEIRO LIMA" userId="S::ana.lima732@etec.sp.gov.br::950dc571-dade-4c7f-b3c0-a771733a5e7b" providerId="AD" clId="Web-{8E0735BD-BACD-4F99-BD18-36E6D86557AE}" dt="2022-09-04T01:14:12.296" v="6"/>
          <pc:sldLayoutMkLst>
            <pc:docMk/>
            <pc:sldMasterMk cId="2639519780" sldId="2147483672"/>
            <pc:sldLayoutMk cId="1388200340" sldId="2147483676"/>
          </pc:sldLayoutMkLst>
        </pc:sldLayoutChg>
        <pc:sldLayoutChg chg="add mod replId">
          <pc:chgData name="ANA CLARA CORDEIRO LIMA" userId="S::ana.lima732@etec.sp.gov.br::950dc571-dade-4c7f-b3c0-a771733a5e7b" providerId="AD" clId="Web-{8E0735BD-BACD-4F99-BD18-36E6D86557AE}" dt="2022-09-04T01:14:12.296" v="6"/>
          <pc:sldLayoutMkLst>
            <pc:docMk/>
            <pc:sldMasterMk cId="2639519780" sldId="2147483672"/>
            <pc:sldLayoutMk cId="596908" sldId="2147483677"/>
          </pc:sldLayoutMkLst>
        </pc:sldLayoutChg>
        <pc:sldLayoutChg chg="add mod replId">
          <pc:chgData name="ANA CLARA CORDEIRO LIMA" userId="S::ana.lima732@etec.sp.gov.br::950dc571-dade-4c7f-b3c0-a771733a5e7b" providerId="AD" clId="Web-{8E0735BD-BACD-4F99-BD18-36E6D86557AE}" dt="2022-09-04T01:14:12.296" v="6"/>
          <pc:sldLayoutMkLst>
            <pc:docMk/>
            <pc:sldMasterMk cId="2639519780" sldId="2147483672"/>
            <pc:sldLayoutMk cId="700206723" sldId="2147483678"/>
          </pc:sldLayoutMkLst>
        </pc:sldLayoutChg>
        <pc:sldLayoutChg chg="add mod replId">
          <pc:chgData name="ANA CLARA CORDEIRO LIMA" userId="S::ana.lima732@etec.sp.gov.br::950dc571-dade-4c7f-b3c0-a771733a5e7b" providerId="AD" clId="Web-{8E0735BD-BACD-4F99-BD18-36E6D86557AE}" dt="2022-09-04T01:14:12.296" v="6"/>
          <pc:sldLayoutMkLst>
            <pc:docMk/>
            <pc:sldMasterMk cId="2639519780" sldId="2147483672"/>
            <pc:sldLayoutMk cId="1136996458" sldId="2147483679"/>
          </pc:sldLayoutMkLst>
        </pc:sldLayoutChg>
        <pc:sldLayoutChg chg="add mod replId">
          <pc:chgData name="ANA CLARA CORDEIRO LIMA" userId="S::ana.lima732@etec.sp.gov.br::950dc571-dade-4c7f-b3c0-a771733a5e7b" providerId="AD" clId="Web-{8E0735BD-BACD-4F99-BD18-36E6D86557AE}" dt="2022-09-04T01:14:12.296" v="6"/>
          <pc:sldLayoutMkLst>
            <pc:docMk/>
            <pc:sldMasterMk cId="2639519780" sldId="2147483672"/>
            <pc:sldLayoutMk cId="2658859742" sldId="2147483680"/>
          </pc:sldLayoutMkLst>
        </pc:sldLayoutChg>
        <pc:sldLayoutChg chg="add mod replId">
          <pc:chgData name="ANA CLARA CORDEIRO LIMA" userId="S::ana.lima732@etec.sp.gov.br::950dc571-dade-4c7f-b3c0-a771733a5e7b" providerId="AD" clId="Web-{8E0735BD-BACD-4F99-BD18-36E6D86557AE}" dt="2022-09-04T01:14:12.296" v="6"/>
          <pc:sldLayoutMkLst>
            <pc:docMk/>
            <pc:sldMasterMk cId="2639519780" sldId="2147483672"/>
            <pc:sldLayoutMk cId="3823270725" sldId="2147483681"/>
          </pc:sldLayoutMkLst>
        </pc:sldLayoutChg>
        <pc:sldLayoutChg chg="add mod replId">
          <pc:chgData name="ANA CLARA CORDEIRO LIMA" userId="S::ana.lima732@etec.sp.gov.br::950dc571-dade-4c7f-b3c0-a771733a5e7b" providerId="AD" clId="Web-{8E0735BD-BACD-4F99-BD18-36E6D86557AE}" dt="2022-09-04T01:14:12.296" v="6"/>
          <pc:sldLayoutMkLst>
            <pc:docMk/>
            <pc:sldMasterMk cId="2639519780" sldId="2147483672"/>
            <pc:sldLayoutMk cId="3264310614" sldId="2147483682"/>
          </pc:sldLayoutMkLst>
        </pc:sldLayoutChg>
        <pc:sldLayoutChg chg="add mod replId">
          <pc:chgData name="ANA CLARA CORDEIRO LIMA" userId="S::ana.lima732@etec.sp.gov.br::950dc571-dade-4c7f-b3c0-a771733a5e7b" providerId="AD" clId="Web-{8E0735BD-BACD-4F99-BD18-36E6D86557AE}" dt="2022-09-04T01:14:12.296" v="6"/>
          <pc:sldLayoutMkLst>
            <pc:docMk/>
            <pc:sldMasterMk cId="2639519780" sldId="2147483672"/>
            <pc:sldLayoutMk cId="2102734528" sldId="2147483683"/>
          </pc:sldLayoutMkLst>
        </pc:sldLayoutChg>
      </pc:sldMasterChg>
    </pc:docChg>
  </pc:docChgLst>
  <pc:docChgLst>
    <pc:chgData name="DANIEL SILVA" userId="d0e7ab44-509d-4113-a221-b3b2d1656e84" providerId="ADAL" clId="{59935E1F-3A75-4F44-A1C5-1257721F9E69}"/>
    <pc:docChg chg="modSld">
      <pc:chgData name="DANIEL SILVA" userId="d0e7ab44-509d-4113-a221-b3b2d1656e84" providerId="ADAL" clId="{59935E1F-3A75-4F44-A1C5-1257721F9E69}" dt="2022-09-06T14:09:43.614" v="7" actId="20577"/>
      <pc:docMkLst>
        <pc:docMk/>
      </pc:docMkLst>
      <pc:sldChg chg="modSp">
        <pc:chgData name="DANIEL SILVA" userId="d0e7ab44-509d-4113-a221-b3b2d1656e84" providerId="ADAL" clId="{59935E1F-3A75-4F44-A1C5-1257721F9E69}" dt="2022-09-06T14:09:43.614" v="7" actId="20577"/>
        <pc:sldMkLst>
          <pc:docMk/>
          <pc:sldMk cId="485260391" sldId="311"/>
        </pc:sldMkLst>
        <pc:spChg chg="mod">
          <ac:chgData name="DANIEL SILVA" userId="d0e7ab44-509d-4113-a221-b3b2d1656e84" providerId="ADAL" clId="{59935E1F-3A75-4F44-A1C5-1257721F9E69}" dt="2022-09-06T14:09:43.614" v="7" actId="20577"/>
          <ac:spMkLst>
            <pc:docMk/>
            <pc:sldMk cId="485260391" sldId="311"/>
            <ac:spMk id="5" creationId="{FBC96C14-39BF-B434-2073-12CA3896CAC6}"/>
          </ac:spMkLst>
        </pc:spChg>
      </pc:sldChg>
    </pc:docChg>
  </pc:docChgLst>
  <pc:docChgLst>
    <pc:chgData name="ANA CLARA CORDEIRO LIMA" userId="S::ana.lima732@etec.sp.gov.br::950dc571-dade-4c7f-b3c0-a771733a5e7b" providerId="AD" clId="Web-{5DA0736A-CFD9-3669-8DEE-D97DC37C71B7}"/>
    <pc:docChg chg="addSld modSld sldOrd">
      <pc:chgData name="ANA CLARA CORDEIRO LIMA" userId="S::ana.lima732@etec.sp.gov.br::950dc571-dade-4c7f-b3c0-a771733a5e7b" providerId="AD" clId="Web-{5DA0736A-CFD9-3669-8DEE-D97DC37C71B7}" dt="2022-09-05T04:00:27.576" v="742" actId="14100"/>
      <pc:docMkLst>
        <pc:docMk/>
      </pc:docMkLst>
      <pc:sldChg chg="modTransition">
        <pc:chgData name="ANA CLARA CORDEIRO LIMA" userId="S::ana.lima732@etec.sp.gov.br::950dc571-dade-4c7f-b3c0-a771733a5e7b" providerId="AD" clId="Web-{5DA0736A-CFD9-3669-8DEE-D97DC37C71B7}" dt="2022-09-05T02:29:11.491" v="317"/>
        <pc:sldMkLst>
          <pc:docMk/>
          <pc:sldMk cId="723875316" sldId="258"/>
        </pc:sldMkLst>
      </pc:sldChg>
      <pc:sldChg chg="modSp modTransition">
        <pc:chgData name="ANA CLARA CORDEIRO LIMA" userId="S::ana.lima732@etec.sp.gov.br::950dc571-dade-4c7f-b3c0-a771733a5e7b" providerId="AD" clId="Web-{5DA0736A-CFD9-3669-8DEE-D97DC37C71B7}" dt="2022-09-05T02:29:52.726" v="318"/>
        <pc:sldMkLst>
          <pc:docMk/>
          <pc:sldMk cId="1515137196" sldId="259"/>
        </pc:sldMkLst>
        <pc:spChg chg="mod">
          <ac:chgData name="ANA CLARA CORDEIRO LIMA" userId="S::ana.lima732@etec.sp.gov.br::950dc571-dade-4c7f-b3c0-a771733a5e7b" providerId="AD" clId="Web-{5DA0736A-CFD9-3669-8DEE-D97DC37C71B7}" dt="2022-09-05T02:05:19.779" v="190" actId="20577"/>
          <ac:spMkLst>
            <pc:docMk/>
            <pc:sldMk cId="1515137196" sldId="259"/>
            <ac:spMk id="5" creationId="{5E6DD651-BB79-C0E3-0EC7-0D406A48B9A2}"/>
          </ac:spMkLst>
        </pc:spChg>
      </pc:sldChg>
      <pc:sldChg chg="modSp modTransition">
        <pc:chgData name="ANA CLARA CORDEIRO LIMA" userId="S::ana.lima732@etec.sp.gov.br::950dc571-dade-4c7f-b3c0-a771733a5e7b" providerId="AD" clId="Web-{5DA0736A-CFD9-3669-8DEE-D97DC37C71B7}" dt="2022-09-05T02:29:56.992" v="319"/>
        <pc:sldMkLst>
          <pc:docMk/>
          <pc:sldMk cId="1548903661" sldId="260"/>
        </pc:sldMkLst>
        <pc:spChg chg="mod">
          <ac:chgData name="ANA CLARA CORDEIRO LIMA" userId="S::ana.lima732@etec.sp.gov.br::950dc571-dade-4c7f-b3c0-a771733a5e7b" providerId="AD" clId="Web-{5DA0736A-CFD9-3669-8DEE-D97DC37C71B7}" dt="2022-09-05T02:05:06.419" v="189" actId="20577"/>
          <ac:spMkLst>
            <pc:docMk/>
            <pc:sldMk cId="1548903661" sldId="260"/>
            <ac:spMk id="5" creationId="{3217E7F0-159F-B5E6-76B1-212163986FA8}"/>
          </ac:spMkLst>
        </pc:spChg>
      </pc:sldChg>
      <pc:sldChg chg="addSp delSp modSp modTransition">
        <pc:chgData name="ANA CLARA CORDEIRO LIMA" userId="S::ana.lima732@etec.sp.gov.br::950dc571-dade-4c7f-b3c0-a771733a5e7b" providerId="AD" clId="Web-{5DA0736A-CFD9-3669-8DEE-D97DC37C71B7}" dt="2022-09-05T02:48:16.042" v="345" actId="20577"/>
        <pc:sldMkLst>
          <pc:docMk/>
          <pc:sldMk cId="422656693" sldId="263"/>
        </pc:sldMkLst>
        <pc:spChg chg="mod">
          <ac:chgData name="ANA CLARA CORDEIRO LIMA" userId="S::ana.lima732@etec.sp.gov.br::950dc571-dade-4c7f-b3c0-a771733a5e7b" providerId="AD" clId="Web-{5DA0736A-CFD9-3669-8DEE-D97DC37C71B7}" dt="2022-09-05T02:17:37.315" v="246" actId="20577"/>
          <ac:spMkLst>
            <pc:docMk/>
            <pc:sldMk cId="422656693" sldId="263"/>
            <ac:spMk id="3" creationId="{586391B3-2685-C886-C035-69D82AF8D2E6}"/>
          </ac:spMkLst>
        </pc:spChg>
        <pc:spChg chg="add">
          <ac:chgData name="ANA CLARA CORDEIRO LIMA" userId="S::ana.lima732@etec.sp.gov.br::950dc571-dade-4c7f-b3c0-a771733a5e7b" providerId="AD" clId="Web-{5DA0736A-CFD9-3669-8DEE-D97DC37C71B7}" dt="2022-09-05T01:56:14.021" v="110"/>
          <ac:spMkLst>
            <pc:docMk/>
            <pc:sldMk cId="422656693" sldId="263"/>
            <ac:spMk id="5" creationId="{C1A0AB62-1DE7-EEEE-64AF-74EE4BD39D55}"/>
          </ac:spMkLst>
        </pc:spChg>
        <pc:spChg chg="add mod">
          <ac:chgData name="ANA CLARA CORDEIRO LIMA" userId="S::ana.lima732@etec.sp.gov.br::950dc571-dade-4c7f-b3c0-a771733a5e7b" providerId="AD" clId="Web-{5DA0736A-CFD9-3669-8DEE-D97DC37C71B7}" dt="2022-09-05T02:09:01.988" v="200" actId="20577"/>
          <ac:spMkLst>
            <pc:docMk/>
            <pc:sldMk cId="422656693" sldId="263"/>
            <ac:spMk id="12" creationId="{C41C06F7-EEA1-35F3-90B7-03F207BA4807}"/>
          </ac:spMkLst>
        </pc:spChg>
        <pc:spChg chg="add mod">
          <ac:chgData name="ANA CLARA CORDEIRO LIMA" userId="S::ana.lima732@etec.sp.gov.br::950dc571-dade-4c7f-b3c0-a771733a5e7b" providerId="AD" clId="Web-{5DA0736A-CFD9-3669-8DEE-D97DC37C71B7}" dt="2022-09-05T02:08:26.127" v="197" actId="20577"/>
          <ac:spMkLst>
            <pc:docMk/>
            <pc:sldMk cId="422656693" sldId="263"/>
            <ac:spMk id="13" creationId="{8B5A4D0E-62A6-1E08-6CBD-1DA592D9B431}"/>
          </ac:spMkLst>
        </pc:spChg>
        <pc:spChg chg="mod">
          <ac:chgData name="ANA CLARA CORDEIRO LIMA" userId="S::ana.lima732@etec.sp.gov.br::950dc571-dade-4c7f-b3c0-a771733a5e7b" providerId="AD" clId="Web-{5DA0736A-CFD9-3669-8DEE-D97DC37C71B7}" dt="2022-09-05T02:02:32.117" v="187" actId="20577"/>
          <ac:spMkLst>
            <pc:docMk/>
            <pc:sldMk cId="422656693" sldId="263"/>
            <ac:spMk id="14" creationId="{66885804-EF04-B16A-4E2F-19B84F6F5578}"/>
          </ac:spMkLst>
        </pc:spChg>
        <pc:spChg chg="mod">
          <ac:chgData name="ANA CLARA CORDEIRO LIMA" userId="S::ana.lima732@etec.sp.gov.br::950dc571-dade-4c7f-b3c0-a771733a5e7b" providerId="AD" clId="Web-{5DA0736A-CFD9-3669-8DEE-D97DC37C71B7}" dt="2022-09-05T02:02:11.240" v="181" actId="20577"/>
          <ac:spMkLst>
            <pc:docMk/>
            <pc:sldMk cId="422656693" sldId="263"/>
            <ac:spMk id="15" creationId="{0E3CE35B-1BB6-59D3-6BD3-7B2DFFAB1A94}"/>
          </ac:spMkLst>
        </pc:spChg>
        <pc:spChg chg="add del mod">
          <ac:chgData name="ANA CLARA CORDEIRO LIMA" userId="S::ana.lima732@etec.sp.gov.br::950dc571-dade-4c7f-b3c0-a771733a5e7b" providerId="AD" clId="Web-{5DA0736A-CFD9-3669-8DEE-D97DC37C71B7}" dt="2022-09-05T02:45:15.598" v="336" actId="20577"/>
          <ac:spMkLst>
            <pc:docMk/>
            <pc:sldMk cId="422656693" sldId="263"/>
            <ac:spMk id="16" creationId="{E853C0CE-07AC-8C0B-84AF-3E4D6853D697}"/>
          </ac:spMkLst>
        </pc:spChg>
        <pc:spChg chg="mod">
          <ac:chgData name="ANA CLARA CORDEIRO LIMA" userId="S::ana.lima732@etec.sp.gov.br::950dc571-dade-4c7f-b3c0-a771733a5e7b" providerId="AD" clId="Web-{5DA0736A-CFD9-3669-8DEE-D97DC37C71B7}" dt="2022-09-05T02:48:16.042" v="345" actId="20577"/>
          <ac:spMkLst>
            <pc:docMk/>
            <pc:sldMk cId="422656693" sldId="263"/>
            <ac:spMk id="17" creationId="{BEB46DCF-42E1-3F36-83A5-DDBF93ABE05C}"/>
          </ac:spMkLst>
        </pc:spChg>
        <pc:spChg chg="add mod">
          <ac:chgData name="ANA CLARA CORDEIRO LIMA" userId="S::ana.lima732@etec.sp.gov.br::950dc571-dade-4c7f-b3c0-a771733a5e7b" providerId="AD" clId="Web-{5DA0736A-CFD9-3669-8DEE-D97DC37C71B7}" dt="2022-09-05T02:13:46.982" v="217" actId="14100"/>
          <ac:spMkLst>
            <pc:docMk/>
            <pc:sldMk cId="422656693" sldId="263"/>
            <ac:spMk id="19" creationId="{B17D43D7-3236-1263-119F-47A40AFF6162}"/>
          </ac:spMkLst>
        </pc:spChg>
        <pc:spChg chg="add mod">
          <ac:chgData name="ANA CLARA CORDEIRO LIMA" userId="S::ana.lima732@etec.sp.gov.br::950dc571-dade-4c7f-b3c0-a771733a5e7b" providerId="AD" clId="Web-{5DA0736A-CFD9-3669-8DEE-D97DC37C71B7}" dt="2022-09-05T02:25:18.905" v="307" actId="20577"/>
          <ac:spMkLst>
            <pc:docMk/>
            <pc:sldMk cId="422656693" sldId="263"/>
            <ac:spMk id="20" creationId="{0FC2D171-03EF-295A-B09E-8CCAF084DAA1}"/>
          </ac:spMkLst>
        </pc:spChg>
        <pc:spChg chg="add mod">
          <ac:chgData name="ANA CLARA CORDEIRO LIMA" userId="S::ana.lima732@etec.sp.gov.br::950dc571-dade-4c7f-b3c0-a771733a5e7b" providerId="AD" clId="Web-{5DA0736A-CFD9-3669-8DEE-D97DC37C71B7}" dt="2022-09-05T02:26:17.751" v="309" actId="20577"/>
          <ac:spMkLst>
            <pc:docMk/>
            <pc:sldMk cId="422656693" sldId="263"/>
            <ac:spMk id="22" creationId="{5A811353-1B0E-59C3-59A7-DAB260BB83E5}"/>
          </ac:spMkLst>
        </pc:spChg>
        <pc:picChg chg="mod">
          <ac:chgData name="ANA CLARA CORDEIRO LIMA" userId="S::ana.lima732@etec.sp.gov.br::950dc571-dade-4c7f-b3c0-a771733a5e7b" providerId="AD" clId="Web-{5DA0736A-CFD9-3669-8DEE-D97DC37C71B7}" dt="2022-09-05T01:55:01.973" v="105" actId="1076"/>
          <ac:picMkLst>
            <pc:docMk/>
            <pc:sldMk cId="422656693" sldId="263"/>
            <ac:picMk id="2" creationId="{ABFEB021-14AD-87A1-EF31-FB53D490C996}"/>
          </ac:picMkLst>
        </pc:picChg>
        <pc:picChg chg="mod">
          <ac:chgData name="ANA CLARA CORDEIRO LIMA" userId="S::ana.lima732@etec.sp.gov.br::950dc571-dade-4c7f-b3c0-a771733a5e7b" providerId="AD" clId="Web-{5DA0736A-CFD9-3669-8DEE-D97DC37C71B7}" dt="2022-09-05T01:58:27.607" v="141" actId="14100"/>
          <ac:picMkLst>
            <pc:docMk/>
            <pc:sldMk cId="422656693" sldId="263"/>
            <ac:picMk id="4" creationId="{5E5032A1-186D-0B51-1A48-EBBE208C9FD8}"/>
          </ac:picMkLst>
        </pc:picChg>
        <pc:picChg chg="mod">
          <ac:chgData name="ANA CLARA CORDEIRO LIMA" userId="S::ana.lima732@etec.sp.gov.br::950dc571-dade-4c7f-b3c0-a771733a5e7b" providerId="AD" clId="Web-{5DA0736A-CFD9-3669-8DEE-D97DC37C71B7}" dt="2022-09-05T01:52:48.110" v="89" actId="1076"/>
          <ac:picMkLst>
            <pc:docMk/>
            <pc:sldMk cId="422656693" sldId="263"/>
            <ac:picMk id="6" creationId="{C7E66EFA-CBC6-C4AD-60C7-52F31F6C0615}"/>
          </ac:picMkLst>
        </pc:picChg>
        <pc:picChg chg="mod">
          <ac:chgData name="ANA CLARA CORDEIRO LIMA" userId="S::ana.lima732@etec.sp.gov.br::950dc571-dade-4c7f-b3c0-a771733a5e7b" providerId="AD" clId="Web-{5DA0736A-CFD9-3669-8DEE-D97DC37C71B7}" dt="2022-09-05T01:53:28.955" v="96" actId="14100"/>
          <ac:picMkLst>
            <pc:docMk/>
            <pc:sldMk cId="422656693" sldId="263"/>
            <ac:picMk id="8" creationId="{1CA6D6E9-7F00-C447-A1A7-A63CB74B2D5D}"/>
          </ac:picMkLst>
        </pc:picChg>
        <pc:picChg chg="add del mod">
          <ac:chgData name="ANA CLARA CORDEIRO LIMA" userId="S::ana.lima732@etec.sp.gov.br::950dc571-dade-4c7f-b3c0-a771733a5e7b" providerId="AD" clId="Web-{5DA0736A-CFD9-3669-8DEE-D97DC37C71B7}" dt="2022-09-05T01:53:42.487" v="99" actId="14100"/>
          <ac:picMkLst>
            <pc:docMk/>
            <pc:sldMk cId="422656693" sldId="263"/>
            <ac:picMk id="9" creationId="{F4103F0C-082E-8489-A6AB-D0E60AAE1195}"/>
          </ac:picMkLst>
        </pc:picChg>
        <pc:picChg chg="mod">
          <ac:chgData name="ANA CLARA CORDEIRO LIMA" userId="S::ana.lima732@etec.sp.gov.br::950dc571-dade-4c7f-b3c0-a771733a5e7b" providerId="AD" clId="Web-{5DA0736A-CFD9-3669-8DEE-D97DC37C71B7}" dt="2022-09-05T01:53:09.251" v="93" actId="1076"/>
          <ac:picMkLst>
            <pc:docMk/>
            <pc:sldMk cId="422656693" sldId="263"/>
            <ac:picMk id="10" creationId="{00E637FC-1CDE-4775-FE15-C7A81A341CB2}"/>
          </ac:picMkLst>
        </pc:picChg>
        <pc:picChg chg="mod">
          <ac:chgData name="ANA CLARA CORDEIRO LIMA" userId="S::ana.lima732@etec.sp.gov.br::950dc571-dade-4c7f-b3c0-a771733a5e7b" providerId="AD" clId="Web-{5DA0736A-CFD9-3669-8DEE-D97DC37C71B7}" dt="2022-09-05T01:58:16.951" v="140" actId="14100"/>
          <ac:picMkLst>
            <pc:docMk/>
            <pc:sldMk cId="422656693" sldId="263"/>
            <ac:picMk id="11" creationId="{A7BC0123-ADC7-B2BB-F2E4-22B5396B1912}"/>
          </ac:picMkLst>
        </pc:picChg>
        <pc:picChg chg="add del mod">
          <ac:chgData name="ANA CLARA CORDEIRO LIMA" userId="S::ana.lima732@etec.sp.gov.br::950dc571-dade-4c7f-b3c0-a771733a5e7b" providerId="AD" clId="Web-{5DA0736A-CFD9-3669-8DEE-D97DC37C71B7}" dt="2022-09-05T02:13:15.778" v="213"/>
          <ac:picMkLst>
            <pc:docMk/>
            <pc:sldMk cId="422656693" sldId="263"/>
            <ac:picMk id="18" creationId="{EBF8C459-2D87-9AEB-B0A0-8AB784549F79}"/>
          </ac:picMkLst>
        </pc:picChg>
        <pc:picChg chg="add del mod">
          <ac:chgData name="ANA CLARA CORDEIRO LIMA" userId="S::ana.lima732@etec.sp.gov.br::950dc571-dade-4c7f-b3c0-a771733a5e7b" providerId="AD" clId="Web-{5DA0736A-CFD9-3669-8DEE-D97DC37C71B7}" dt="2022-09-05T02:25:04.264" v="305" actId="1076"/>
          <ac:picMkLst>
            <pc:docMk/>
            <pc:sldMk cId="422656693" sldId="263"/>
            <ac:picMk id="21" creationId="{AAD39430-9E98-3C9D-FAF4-8D92ECE80F17}"/>
          </ac:picMkLst>
        </pc:picChg>
      </pc:sldChg>
      <pc:sldChg chg="addSp delSp modSp modTransition">
        <pc:chgData name="ANA CLARA CORDEIRO LIMA" userId="S::ana.lima732@etec.sp.gov.br::950dc571-dade-4c7f-b3c0-a771733a5e7b" providerId="AD" clId="Web-{5DA0736A-CFD9-3669-8DEE-D97DC37C71B7}" dt="2022-09-05T02:49:07.231" v="350"/>
        <pc:sldMkLst>
          <pc:docMk/>
          <pc:sldMk cId="3565795242" sldId="264"/>
        </pc:sldMkLst>
        <pc:spChg chg="add">
          <ac:chgData name="ANA CLARA CORDEIRO LIMA" userId="S::ana.lima732@etec.sp.gov.br::950dc571-dade-4c7f-b3c0-a771733a5e7b" providerId="AD" clId="Web-{5DA0736A-CFD9-3669-8DEE-D97DC37C71B7}" dt="2022-09-05T02:49:07.231" v="350"/>
          <ac:spMkLst>
            <pc:docMk/>
            <pc:sldMk cId="3565795242" sldId="264"/>
            <ac:spMk id="7" creationId="{42A4FC2C-047E-45A5-965D-8E1E3BF09BC6}"/>
          </ac:spMkLst>
        </pc:spChg>
        <pc:picChg chg="add mod">
          <ac:chgData name="ANA CLARA CORDEIRO LIMA" userId="S::ana.lima732@etec.sp.gov.br::950dc571-dade-4c7f-b3c0-a771733a5e7b" providerId="AD" clId="Web-{5DA0736A-CFD9-3669-8DEE-D97DC37C71B7}" dt="2022-09-05T02:49:07.231" v="350"/>
          <ac:picMkLst>
            <pc:docMk/>
            <pc:sldMk cId="3565795242" sldId="264"/>
            <ac:picMk id="2" creationId="{4152F9BC-624E-809F-487D-9CB9C7AB536B}"/>
          </ac:picMkLst>
        </pc:picChg>
        <pc:picChg chg="del">
          <ac:chgData name="ANA CLARA CORDEIRO LIMA" userId="S::ana.lima732@etec.sp.gov.br::950dc571-dade-4c7f-b3c0-a771733a5e7b" providerId="AD" clId="Web-{5DA0736A-CFD9-3669-8DEE-D97DC37C71B7}" dt="2022-09-05T02:48:52.153" v="349"/>
          <ac:picMkLst>
            <pc:docMk/>
            <pc:sldMk cId="3565795242" sldId="264"/>
            <ac:picMk id="5" creationId="{63E47AD3-092B-F3B1-ECBF-3046F9E8D1E6}"/>
          </ac:picMkLst>
        </pc:picChg>
      </pc:sldChg>
      <pc:sldChg chg="modSp modTransition">
        <pc:chgData name="ANA CLARA CORDEIRO LIMA" userId="S::ana.lima732@etec.sp.gov.br::950dc571-dade-4c7f-b3c0-a771733a5e7b" providerId="AD" clId="Web-{5DA0736A-CFD9-3669-8DEE-D97DC37C71B7}" dt="2022-09-05T02:30:07.680" v="320"/>
        <pc:sldMkLst>
          <pc:docMk/>
          <pc:sldMk cId="1739967195" sldId="265"/>
        </pc:sldMkLst>
        <pc:spChg chg="mod">
          <ac:chgData name="ANA CLARA CORDEIRO LIMA" userId="S::ana.lima732@etec.sp.gov.br::950dc571-dade-4c7f-b3c0-a771733a5e7b" providerId="AD" clId="Web-{5DA0736A-CFD9-3669-8DEE-D97DC37C71B7}" dt="2022-09-05T02:05:36.982" v="193" actId="20577"/>
          <ac:spMkLst>
            <pc:docMk/>
            <pc:sldMk cId="1739967195" sldId="265"/>
            <ac:spMk id="8" creationId="{A9BFAB50-93C6-CDAF-3AAD-599A4A8B0793}"/>
          </ac:spMkLst>
        </pc:spChg>
      </pc:sldChg>
      <pc:sldChg chg="addSp delSp modSp new mod setBg">
        <pc:chgData name="ANA CLARA CORDEIRO LIMA" userId="S::ana.lima732@etec.sp.gov.br::950dc571-dade-4c7f-b3c0-a771733a5e7b" providerId="AD" clId="Web-{5DA0736A-CFD9-3669-8DEE-D97DC37C71B7}" dt="2022-09-05T02:50:51.827" v="356"/>
        <pc:sldMkLst>
          <pc:docMk/>
          <pc:sldMk cId="3151640907" sldId="266"/>
        </pc:sldMkLst>
        <pc:spChg chg="del">
          <ac:chgData name="ANA CLARA CORDEIRO LIMA" userId="S::ana.lima732@etec.sp.gov.br::950dc571-dade-4c7f-b3c0-a771733a5e7b" providerId="AD" clId="Web-{5DA0736A-CFD9-3669-8DEE-D97DC37C71B7}" dt="2022-09-05T02:50:51.827" v="356"/>
          <ac:spMkLst>
            <pc:docMk/>
            <pc:sldMk cId="3151640907" sldId="266"/>
            <ac:spMk id="2" creationId="{12E8E935-FA73-0BAF-BDE6-217335A9D1D4}"/>
          </ac:spMkLst>
        </pc:spChg>
        <pc:spChg chg="del">
          <ac:chgData name="ANA CLARA CORDEIRO LIMA" userId="S::ana.lima732@etec.sp.gov.br::950dc571-dade-4c7f-b3c0-a771733a5e7b" providerId="AD" clId="Web-{5DA0736A-CFD9-3669-8DEE-D97DC37C71B7}" dt="2022-09-05T02:50:47.405" v="355"/>
          <ac:spMkLst>
            <pc:docMk/>
            <pc:sldMk cId="3151640907" sldId="266"/>
            <ac:spMk id="3" creationId="{1780A32E-FD4E-EBB5-0969-9F58369748B6}"/>
          </ac:spMkLst>
        </pc:spChg>
        <pc:spChg chg="add">
          <ac:chgData name="ANA CLARA CORDEIRO LIMA" userId="S::ana.lima732@etec.sp.gov.br::950dc571-dade-4c7f-b3c0-a771733a5e7b" providerId="AD" clId="Web-{5DA0736A-CFD9-3669-8DEE-D97DC37C71B7}" dt="2022-09-05T02:50:51.827" v="356"/>
          <ac:spMkLst>
            <pc:docMk/>
            <pc:sldMk cId="3151640907" sldId="266"/>
            <ac:spMk id="9" creationId="{42A4FC2C-047E-45A5-965D-8E1E3BF09BC6}"/>
          </ac:spMkLst>
        </pc:spChg>
        <pc:picChg chg="add mod ord">
          <ac:chgData name="ANA CLARA CORDEIRO LIMA" userId="S::ana.lima732@etec.sp.gov.br::950dc571-dade-4c7f-b3c0-a771733a5e7b" providerId="AD" clId="Web-{5DA0736A-CFD9-3669-8DEE-D97DC37C71B7}" dt="2022-09-05T02:50:51.827" v="356"/>
          <ac:picMkLst>
            <pc:docMk/>
            <pc:sldMk cId="3151640907" sldId="266"/>
            <ac:picMk id="4" creationId="{90B54C4D-66FD-0BA6-03FE-18F4FD9A2310}"/>
          </ac:picMkLst>
        </pc:picChg>
      </pc:sldChg>
      <pc:sldChg chg="addSp delSp modSp add mod setBg">
        <pc:chgData name="ANA CLARA CORDEIRO LIMA" userId="S::ana.lima732@etec.sp.gov.br::950dc571-dade-4c7f-b3c0-a771733a5e7b" providerId="AD" clId="Web-{5DA0736A-CFD9-3669-8DEE-D97DC37C71B7}" dt="2022-09-05T02:52:29.033" v="358"/>
        <pc:sldMkLst>
          <pc:docMk/>
          <pc:sldMk cId="3665412962" sldId="267"/>
        </pc:sldMkLst>
        <pc:spChg chg="del">
          <ac:chgData name="ANA CLARA CORDEIRO LIMA" userId="S::ana.lima732@etec.sp.gov.br::950dc571-dade-4c7f-b3c0-a771733a5e7b" providerId="AD" clId="Web-{5DA0736A-CFD9-3669-8DEE-D97DC37C71B7}" dt="2022-09-05T02:52:29.033" v="358"/>
          <ac:spMkLst>
            <pc:docMk/>
            <pc:sldMk cId="3665412962" sldId="267"/>
            <ac:spMk id="2" creationId="{12E8E935-FA73-0BAF-BDE6-217335A9D1D4}"/>
          </ac:spMkLst>
        </pc:spChg>
        <pc:spChg chg="del">
          <ac:chgData name="ANA CLARA CORDEIRO LIMA" userId="S::ana.lima732@etec.sp.gov.br::950dc571-dade-4c7f-b3c0-a771733a5e7b" providerId="AD" clId="Web-{5DA0736A-CFD9-3669-8DEE-D97DC37C71B7}" dt="2022-09-05T02:52:24.376" v="357"/>
          <ac:spMkLst>
            <pc:docMk/>
            <pc:sldMk cId="3665412962" sldId="267"/>
            <ac:spMk id="3" creationId="{1780A32E-FD4E-EBB5-0969-9F58369748B6}"/>
          </ac:spMkLst>
        </pc:spChg>
        <pc:spChg chg="add">
          <ac:chgData name="ANA CLARA CORDEIRO LIMA" userId="S::ana.lima732@etec.sp.gov.br::950dc571-dade-4c7f-b3c0-a771733a5e7b" providerId="AD" clId="Web-{5DA0736A-CFD9-3669-8DEE-D97DC37C71B7}" dt="2022-09-05T02:52:29.033" v="358"/>
          <ac:spMkLst>
            <pc:docMk/>
            <pc:sldMk cId="3665412962" sldId="267"/>
            <ac:spMk id="9" creationId="{42A4FC2C-047E-45A5-965D-8E1E3BF09BC6}"/>
          </ac:spMkLst>
        </pc:spChg>
        <pc:picChg chg="add mod ord">
          <ac:chgData name="ANA CLARA CORDEIRO LIMA" userId="S::ana.lima732@etec.sp.gov.br::950dc571-dade-4c7f-b3c0-a771733a5e7b" providerId="AD" clId="Web-{5DA0736A-CFD9-3669-8DEE-D97DC37C71B7}" dt="2022-09-05T02:52:29.033" v="358"/>
          <ac:picMkLst>
            <pc:docMk/>
            <pc:sldMk cId="3665412962" sldId="267"/>
            <ac:picMk id="4" creationId="{ADFA7981-213F-42EA-CC93-81527A8497E7}"/>
          </ac:picMkLst>
        </pc:picChg>
      </pc:sldChg>
      <pc:sldChg chg="addSp delSp modSp add mod setBg">
        <pc:chgData name="ANA CLARA CORDEIRO LIMA" userId="S::ana.lima732@etec.sp.gov.br::950dc571-dade-4c7f-b3c0-a771733a5e7b" providerId="AD" clId="Web-{5DA0736A-CFD9-3669-8DEE-D97DC37C71B7}" dt="2022-09-05T02:55:31.771" v="371" actId="14100"/>
        <pc:sldMkLst>
          <pc:docMk/>
          <pc:sldMk cId="2269202565" sldId="268"/>
        </pc:sldMkLst>
        <pc:spChg chg="del">
          <ac:chgData name="ANA CLARA CORDEIRO LIMA" userId="S::ana.lima732@etec.sp.gov.br::950dc571-dade-4c7f-b3c0-a771733a5e7b" providerId="AD" clId="Web-{5DA0736A-CFD9-3669-8DEE-D97DC37C71B7}" dt="2022-09-05T02:53:22.003" v="360"/>
          <ac:spMkLst>
            <pc:docMk/>
            <pc:sldMk cId="2269202565" sldId="268"/>
            <ac:spMk id="2" creationId="{12E8E935-FA73-0BAF-BDE6-217335A9D1D4}"/>
          </ac:spMkLst>
        </pc:spChg>
        <pc:spChg chg="del">
          <ac:chgData name="ANA CLARA CORDEIRO LIMA" userId="S::ana.lima732@etec.sp.gov.br::950dc571-dade-4c7f-b3c0-a771733a5e7b" providerId="AD" clId="Web-{5DA0736A-CFD9-3669-8DEE-D97DC37C71B7}" dt="2022-09-05T02:53:17.502" v="359"/>
          <ac:spMkLst>
            <pc:docMk/>
            <pc:sldMk cId="2269202565" sldId="268"/>
            <ac:spMk id="3" creationId="{1780A32E-FD4E-EBB5-0969-9F58369748B6}"/>
          </ac:spMkLst>
        </pc:spChg>
        <pc:spChg chg="add del mod">
          <ac:chgData name="ANA CLARA CORDEIRO LIMA" userId="S::ana.lima732@etec.sp.gov.br::950dc571-dade-4c7f-b3c0-a771733a5e7b" providerId="AD" clId="Web-{5DA0736A-CFD9-3669-8DEE-D97DC37C71B7}" dt="2022-09-05T02:54:28.020" v="365"/>
          <ac:spMkLst>
            <pc:docMk/>
            <pc:sldMk cId="2269202565" sldId="268"/>
            <ac:spMk id="6" creationId="{085E55CA-2580-6663-8231-64667C9E719D}"/>
          </ac:spMkLst>
        </pc:spChg>
        <pc:spChg chg="add del">
          <ac:chgData name="ANA CLARA CORDEIRO LIMA" userId="S::ana.lima732@etec.sp.gov.br::950dc571-dade-4c7f-b3c0-a771733a5e7b" providerId="AD" clId="Web-{5DA0736A-CFD9-3669-8DEE-D97DC37C71B7}" dt="2022-09-05T02:55:04.208" v="367"/>
          <ac:spMkLst>
            <pc:docMk/>
            <pc:sldMk cId="2269202565" sldId="268"/>
            <ac:spMk id="9" creationId="{42A4FC2C-047E-45A5-965D-8E1E3BF09BC6}"/>
          </ac:spMkLst>
        </pc:spChg>
        <pc:spChg chg="add del">
          <ac:chgData name="ANA CLARA CORDEIRO LIMA" userId="S::ana.lima732@etec.sp.gov.br::950dc571-dade-4c7f-b3c0-a771733a5e7b" providerId="AD" clId="Web-{5DA0736A-CFD9-3669-8DEE-D97DC37C71B7}" dt="2022-09-05T02:55:04.208" v="367"/>
          <ac:spMkLst>
            <pc:docMk/>
            <pc:sldMk cId="2269202565" sldId="268"/>
            <ac:spMk id="14" creationId="{42A4FC2C-047E-45A5-965D-8E1E3BF09BC6}"/>
          </ac:spMkLst>
        </pc:spChg>
        <pc:picChg chg="add del mod ord">
          <ac:chgData name="ANA CLARA CORDEIRO LIMA" userId="S::ana.lima732@etec.sp.gov.br::950dc571-dade-4c7f-b3c0-a771733a5e7b" providerId="AD" clId="Web-{5DA0736A-CFD9-3669-8DEE-D97DC37C71B7}" dt="2022-09-05T02:54:08.379" v="364"/>
          <ac:picMkLst>
            <pc:docMk/>
            <pc:sldMk cId="2269202565" sldId="268"/>
            <ac:picMk id="4" creationId="{6A40B561-36D5-F1B7-444A-380F9C6EB21C}"/>
          </ac:picMkLst>
        </pc:picChg>
        <pc:picChg chg="add mod ord">
          <ac:chgData name="ANA CLARA CORDEIRO LIMA" userId="S::ana.lima732@etec.sp.gov.br::950dc571-dade-4c7f-b3c0-a771733a5e7b" providerId="AD" clId="Web-{5DA0736A-CFD9-3669-8DEE-D97DC37C71B7}" dt="2022-09-05T02:55:31.771" v="371" actId="14100"/>
          <ac:picMkLst>
            <pc:docMk/>
            <pc:sldMk cId="2269202565" sldId="268"/>
            <ac:picMk id="7" creationId="{2CDF0FEF-CDC2-794B-1023-6651E3205B6C}"/>
          </ac:picMkLst>
        </pc:picChg>
      </pc:sldChg>
      <pc:sldChg chg="addSp delSp modSp add mod setBg">
        <pc:chgData name="ANA CLARA CORDEIRO LIMA" userId="S::ana.lima732@etec.sp.gov.br::950dc571-dade-4c7f-b3c0-a771733a5e7b" providerId="AD" clId="Web-{5DA0736A-CFD9-3669-8DEE-D97DC37C71B7}" dt="2022-09-05T02:57:35.477" v="383" actId="14100"/>
        <pc:sldMkLst>
          <pc:docMk/>
          <pc:sldMk cId="55176854" sldId="269"/>
        </pc:sldMkLst>
        <pc:spChg chg="del">
          <ac:chgData name="ANA CLARA CORDEIRO LIMA" userId="S::ana.lima732@etec.sp.gov.br::950dc571-dade-4c7f-b3c0-a771733a5e7b" providerId="AD" clId="Web-{5DA0736A-CFD9-3669-8DEE-D97DC37C71B7}" dt="2022-09-05T02:53:51.503" v="362"/>
          <ac:spMkLst>
            <pc:docMk/>
            <pc:sldMk cId="55176854" sldId="269"/>
            <ac:spMk id="2" creationId="{12E8E935-FA73-0BAF-BDE6-217335A9D1D4}"/>
          </ac:spMkLst>
        </pc:spChg>
        <pc:spChg chg="del">
          <ac:chgData name="ANA CLARA CORDEIRO LIMA" userId="S::ana.lima732@etec.sp.gov.br::950dc571-dade-4c7f-b3c0-a771733a5e7b" providerId="AD" clId="Web-{5DA0736A-CFD9-3669-8DEE-D97DC37C71B7}" dt="2022-09-05T02:53:46.034" v="361"/>
          <ac:spMkLst>
            <pc:docMk/>
            <pc:sldMk cId="55176854" sldId="269"/>
            <ac:spMk id="3" creationId="{1780A32E-FD4E-EBB5-0969-9F58369748B6}"/>
          </ac:spMkLst>
        </pc:spChg>
        <pc:spChg chg="add del mod">
          <ac:chgData name="ANA CLARA CORDEIRO LIMA" userId="S::ana.lima732@etec.sp.gov.br::950dc571-dade-4c7f-b3c0-a771733a5e7b" providerId="AD" clId="Web-{5DA0736A-CFD9-3669-8DEE-D97DC37C71B7}" dt="2022-09-05T02:56:38.851" v="374"/>
          <ac:spMkLst>
            <pc:docMk/>
            <pc:sldMk cId="55176854" sldId="269"/>
            <ac:spMk id="6" creationId="{110E7C95-F6A6-C0FF-0548-7CD5BE43CE26}"/>
          </ac:spMkLst>
        </pc:spChg>
        <pc:spChg chg="add">
          <ac:chgData name="ANA CLARA CORDEIRO LIMA" userId="S::ana.lima732@etec.sp.gov.br::950dc571-dade-4c7f-b3c0-a771733a5e7b" providerId="AD" clId="Web-{5DA0736A-CFD9-3669-8DEE-D97DC37C71B7}" dt="2022-09-05T02:53:51.503" v="362"/>
          <ac:spMkLst>
            <pc:docMk/>
            <pc:sldMk cId="55176854" sldId="269"/>
            <ac:spMk id="9" creationId="{42A4FC2C-047E-45A5-965D-8E1E3BF09BC6}"/>
          </ac:spMkLst>
        </pc:spChg>
        <pc:picChg chg="add del mod ord">
          <ac:chgData name="ANA CLARA CORDEIRO LIMA" userId="S::ana.lima732@etec.sp.gov.br::950dc571-dade-4c7f-b3c0-a771733a5e7b" providerId="AD" clId="Web-{5DA0736A-CFD9-3669-8DEE-D97DC37C71B7}" dt="2022-09-05T02:55:54.584" v="373"/>
          <ac:picMkLst>
            <pc:docMk/>
            <pc:sldMk cId="55176854" sldId="269"/>
            <ac:picMk id="4" creationId="{0E10CD78-9A03-D809-53CA-191F7BF53E74}"/>
          </ac:picMkLst>
        </pc:picChg>
        <pc:picChg chg="add mod ord">
          <ac:chgData name="ANA CLARA CORDEIRO LIMA" userId="S::ana.lima732@etec.sp.gov.br::950dc571-dade-4c7f-b3c0-a771733a5e7b" providerId="AD" clId="Web-{5DA0736A-CFD9-3669-8DEE-D97DC37C71B7}" dt="2022-09-05T02:57:35.477" v="383" actId="14100"/>
          <ac:picMkLst>
            <pc:docMk/>
            <pc:sldMk cId="55176854" sldId="269"/>
            <ac:picMk id="7" creationId="{E248D06B-4739-7814-C8E0-7C57A633F58B}"/>
          </ac:picMkLst>
        </pc:picChg>
      </pc:sldChg>
      <pc:sldChg chg="addSp delSp modSp new">
        <pc:chgData name="ANA CLARA CORDEIRO LIMA" userId="S::ana.lima732@etec.sp.gov.br::950dc571-dade-4c7f-b3c0-a771733a5e7b" providerId="AD" clId="Web-{5DA0736A-CFD9-3669-8DEE-D97DC37C71B7}" dt="2022-09-05T02:58:41.635" v="391" actId="14100"/>
        <pc:sldMkLst>
          <pc:docMk/>
          <pc:sldMk cId="560485591" sldId="270"/>
        </pc:sldMkLst>
        <pc:spChg chg="del">
          <ac:chgData name="ANA CLARA CORDEIRO LIMA" userId="S::ana.lima732@etec.sp.gov.br::950dc571-dade-4c7f-b3c0-a771733a5e7b" providerId="AD" clId="Web-{5DA0736A-CFD9-3669-8DEE-D97DC37C71B7}" dt="2022-09-05T02:57:59.962" v="385"/>
          <ac:spMkLst>
            <pc:docMk/>
            <pc:sldMk cId="560485591" sldId="270"/>
            <ac:spMk id="3" creationId="{297AD757-03C5-3913-D751-FAE84FD5E8BE}"/>
          </ac:spMkLst>
        </pc:spChg>
        <pc:spChg chg="add del mod">
          <ac:chgData name="ANA CLARA CORDEIRO LIMA" userId="S::ana.lima732@etec.sp.gov.br::950dc571-dade-4c7f-b3c0-a771733a5e7b" providerId="AD" clId="Web-{5DA0736A-CFD9-3669-8DEE-D97DC37C71B7}" dt="2022-09-05T02:58:31.197" v="390"/>
          <ac:spMkLst>
            <pc:docMk/>
            <pc:sldMk cId="560485591" sldId="270"/>
            <ac:spMk id="6" creationId="{0596E4A3-68C7-A96F-0D05-06E680EDC477}"/>
          </ac:spMkLst>
        </pc:spChg>
        <pc:picChg chg="add del mod ord">
          <ac:chgData name="ANA CLARA CORDEIRO LIMA" userId="S::ana.lima732@etec.sp.gov.br::950dc571-dade-4c7f-b3c0-a771733a5e7b" providerId="AD" clId="Web-{5DA0736A-CFD9-3669-8DEE-D97DC37C71B7}" dt="2022-09-05T02:58:41.635" v="391" actId="14100"/>
          <ac:picMkLst>
            <pc:docMk/>
            <pc:sldMk cId="560485591" sldId="270"/>
            <ac:picMk id="4" creationId="{479E526C-43BA-94CD-162A-72970589DAD1}"/>
          </ac:picMkLst>
        </pc:picChg>
      </pc:sldChg>
      <pc:sldChg chg="addSp delSp modSp new mod setBg">
        <pc:chgData name="ANA CLARA CORDEIRO LIMA" userId="S::ana.lima732@etec.sp.gov.br::950dc571-dade-4c7f-b3c0-a771733a5e7b" providerId="AD" clId="Web-{5DA0736A-CFD9-3669-8DEE-D97DC37C71B7}" dt="2022-09-05T02:59:16.542" v="394"/>
        <pc:sldMkLst>
          <pc:docMk/>
          <pc:sldMk cId="2176616161" sldId="271"/>
        </pc:sldMkLst>
        <pc:spChg chg="del">
          <ac:chgData name="ANA CLARA CORDEIRO LIMA" userId="S::ana.lima732@etec.sp.gov.br::950dc571-dade-4c7f-b3c0-a771733a5e7b" providerId="AD" clId="Web-{5DA0736A-CFD9-3669-8DEE-D97DC37C71B7}" dt="2022-09-05T02:59:16.542" v="394"/>
          <ac:spMkLst>
            <pc:docMk/>
            <pc:sldMk cId="2176616161" sldId="271"/>
            <ac:spMk id="2" creationId="{D6ABC1D6-A529-5FEE-D3B5-AD0EF7D089CA}"/>
          </ac:spMkLst>
        </pc:spChg>
        <pc:spChg chg="del">
          <ac:chgData name="ANA CLARA CORDEIRO LIMA" userId="S::ana.lima732@etec.sp.gov.br::950dc571-dade-4c7f-b3c0-a771733a5e7b" providerId="AD" clId="Web-{5DA0736A-CFD9-3669-8DEE-D97DC37C71B7}" dt="2022-09-05T02:59:04.026" v="393"/>
          <ac:spMkLst>
            <pc:docMk/>
            <pc:sldMk cId="2176616161" sldId="271"/>
            <ac:spMk id="3" creationId="{95D424E5-B41F-4486-F1B8-EB43C3038458}"/>
          </ac:spMkLst>
        </pc:spChg>
        <pc:spChg chg="add">
          <ac:chgData name="ANA CLARA CORDEIRO LIMA" userId="S::ana.lima732@etec.sp.gov.br::950dc571-dade-4c7f-b3c0-a771733a5e7b" providerId="AD" clId="Web-{5DA0736A-CFD9-3669-8DEE-D97DC37C71B7}" dt="2022-09-05T02:59:16.542" v="394"/>
          <ac:spMkLst>
            <pc:docMk/>
            <pc:sldMk cId="2176616161" sldId="271"/>
            <ac:spMk id="9" creationId="{42A4FC2C-047E-45A5-965D-8E1E3BF09BC6}"/>
          </ac:spMkLst>
        </pc:spChg>
        <pc:picChg chg="add mod ord">
          <ac:chgData name="ANA CLARA CORDEIRO LIMA" userId="S::ana.lima732@etec.sp.gov.br::950dc571-dade-4c7f-b3c0-a771733a5e7b" providerId="AD" clId="Web-{5DA0736A-CFD9-3669-8DEE-D97DC37C71B7}" dt="2022-09-05T02:59:16.542" v="394"/>
          <ac:picMkLst>
            <pc:docMk/>
            <pc:sldMk cId="2176616161" sldId="271"/>
            <ac:picMk id="4" creationId="{AACE1737-54BB-95ED-7C1D-22EA7E04E07E}"/>
          </ac:picMkLst>
        </pc:picChg>
      </pc:sldChg>
      <pc:sldChg chg="addSp delSp modSp new mod setBg">
        <pc:chgData name="ANA CLARA CORDEIRO LIMA" userId="S::ana.lima732@etec.sp.gov.br::950dc571-dade-4c7f-b3c0-a771733a5e7b" providerId="AD" clId="Web-{5DA0736A-CFD9-3669-8DEE-D97DC37C71B7}" dt="2022-09-05T03:50:09.979" v="714" actId="1076"/>
        <pc:sldMkLst>
          <pc:docMk/>
          <pc:sldMk cId="2029252629" sldId="272"/>
        </pc:sldMkLst>
        <pc:spChg chg="del">
          <ac:chgData name="ANA CLARA CORDEIRO LIMA" userId="S::ana.lima732@etec.sp.gov.br::950dc571-dade-4c7f-b3c0-a771733a5e7b" providerId="AD" clId="Web-{5DA0736A-CFD9-3669-8DEE-D97DC37C71B7}" dt="2022-09-05T03:08:00.220" v="399"/>
          <ac:spMkLst>
            <pc:docMk/>
            <pc:sldMk cId="2029252629" sldId="272"/>
            <ac:spMk id="2" creationId="{1AFA33DF-DEA9-CD88-DA1C-9C567FA2C163}"/>
          </ac:spMkLst>
        </pc:spChg>
        <pc:spChg chg="del">
          <ac:chgData name="ANA CLARA CORDEIRO LIMA" userId="S::ana.lima732@etec.sp.gov.br::950dc571-dade-4c7f-b3c0-a771733a5e7b" providerId="AD" clId="Web-{5DA0736A-CFD9-3669-8DEE-D97DC37C71B7}" dt="2022-09-05T03:01:16.561" v="396"/>
          <ac:spMkLst>
            <pc:docMk/>
            <pc:sldMk cId="2029252629" sldId="272"/>
            <ac:spMk id="3" creationId="{E64F7F3E-2458-36C7-12BF-94CD1EC5F931}"/>
          </ac:spMkLst>
        </pc:spChg>
        <pc:spChg chg="add del mod">
          <ac:chgData name="ANA CLARA CORDEIRO LIMA" userId="S::ana.lima732@etec.sp.gov.br::950dc571-dade-4c7f-b3c0-a771733a5e7b" providerId="AD" clId="Web-{5DA0736A-CFD9-3669-8DEE-D97DC37C71B7}" dt="2022-09-05T03:07:55.782" v="398"/>
          <ac:spMkLst>
            <pc:docMk/>
            <pc:sldMk cId="2029252629" sldId="272"/>
            <ac:spMk id="6" creationId="{8B8236E3-E559-F0F1-34C2-49D552150066}"/>
          </ac:spMkLst>
        </pc:spChg>
        <pc:spChg chg="add del mod">
          <ac:chgData name="ANA CLARA CORDEIRO LIMA" userId="S::ana.lima732@etec.sp.gov.br::950dc571-dade-4c7f-b3c0-a771733a5e7b" providerId="AD" clId="Web-{5DA0736A-CFD9-3669-8DEE-D97DC37C71B7}" dt="2022-09-05T03:26:56.654" v="402"/>
          <ac:spMkLst>
            <pc:docMk/>
            <pc:sldMk cId="2029252629" sldId="272"/>
            <ac:spMk id="9" creationId="{445EF7D7-77F5-0CFE-3267-0D4AFB68088E}"/>
          </ac:spMkLst>
        </pc:spChg>
        <pc:spChg chg="add">
          <ac:chgData name="ANA CLARA CORDEIRO LIMA" userId="S::ana.lima732@etec.sp.gov.br::950dc571-dade-4c7f-b3c0-a771733a5e7b" providerId="AD" clId="Web-{5DA0736A-CFD9-3669-8DEE-D97DC37C71B7}" dt="2022-09-05T03:08:00.220" v="399"/>
          <ac:spMkLst>
            <pc:docMk/>
            <pc:sldMk cId="2029252629" sldId="272"/>
            <ac:spMk id="12" creationId="{42A4FC2C-047E-45A5-965D-8E1E3BF09BC6}"/>
          </ac:spMkLst>
        </pc:spChg>
        <pc:spChg chg="add mod">
          <ac:chgData name="ANA CLARA CORDEIRO LIMA" userId="S::ana.lima732@etec.sp.gov.br::950dc571-dade-4c7f-b3c0-a771733a5e7b" providerId="AD" clId="Web-{5DA0736A-CFD9-3669-8DEE-D97DC37C71B7}" dt="2022-09-05T03:50:03.635" v="713" actId="20577"/>
          <ac:spMkLst>
            <pc:docMk/>
            <pc:sldMk cId="2029252629" sldId="272"/>
            <ac:spMk id="14" creationId="{B3DA9290-FE5B-696D-C082-8CF486875044}"/>
          </ac:spMkLst>
        </pc:spChg>
        <pc:spChg chg="add mod">
          <ac:chgData name="ANA CLARA CORDEIRO LIMA" userId="S::ana.lima732@etec.sp.gov.br::950dc571-dade-4c7f-b3c0-a771733a5e7b" providerId="AD" clId="Web-{5DA0736A-CFD9-3669-8DEE-D97DC37C71B7}" dt="2022-09-05T03:50:09.979" v="714" actId="1076"/>
          <ac:spMkLst>
            <pc:docMk/>
            <pc:sldMk cId="2029252629" sldId="272"/>
            <ac:spMk id="15" creationId="{A93EF975-3820-FFCC-4C80-062B4FC7EE20}"/>
          </ac:spMkLst>
        </pc:spChg>
        <pc:picChg chg="add del mod ord">
          <ac:chgData name="ANA CLARA CORDEIRO LIMA" userId="S::ana.lima732@etec.sp.gov.br::950dc571-dade-4c7f-b3c0-a771733a5e7b" providerId="AD" clId="Web-{5DA0736A-CFD9-3669-8DEE-D97DC37C71B7}" dt="2022-09-05T03:03:15.630" v="397"/>
          <ac:picMkLst>
            <pc:docMk/>
            <pc:sldMk cId="2029252629" sldId="272"/>
            <ac:picMk id="4" creationId="{E6CAADDC-443F-38DD-3201-9B2134D33EEF}"/>
          </ac:picMkLst>
        </pc:picChg>
        <pc:picChg chg="add del mod ord">
          <ac:chgData name="ANA CLARA CORDEIRO LIMA" userId="S::ana.lima732@etec.sp.gov.br::950dc571-dade-4c7f-b3c0-a771733a5e7b" providerId="AD" clId="Web-{5DA0736A-CFD9-3669-8DEE-D97DC37C71B7}" dt="2022-09-05T03:26:30.993" v="400"/>
          <ac:picMkLst>
            <pc:docMk/>
            <pc:sldMk cId="2029252629" sldId="272"/>
            <ac:picMk id="7" creationId="{2409A73E-444A-72EB-50EC-345736A6009D}"/>
          </ac:picMkLst>
        </pc:picChg>
        <pc:picChg chg="add mod">
          <ac:chgData name="ANA CLARA CORDEIRO LIMA" userId="S::ana.lima732@etec.sp.gov.br::950dc571-dade-4c7f-b3c0-a771733a5e7b" providerId="AD" clId="Web-{5DA0736A-CFD9-3669-8DEE-D97DC37C71B7}" dt="2022-09-05T03:30:55.090" v="427" actId="14100"/>
          <ac:picMkLst>
            <pc:docMk/>
            <pc:sldMk cId="2029252629" sldId="272"/>
            <ac:picMk id="10" creationId="{BB763B54-BC40-E444-FA8B-5BE79170E8F9}"/>
          </ac:picMkLst>
        </pc:picChg>
        <pc:picChg chg="add mod">
          <ac:chgData name="ANA CLARA CORDEIRO LIMA" userId="S::ana.lima732@etec.sp.gov.br::950dc571-dade-4c7f-b3c0-a771733a5e7b" providerId="AD" clId="Web-{5DA0736A-CFD9-3669-8DEE-D97DC37C71B7}" dt="2022-09-05T03:30:30.074" v="422" actId="1076"/>
          <ac:picMkLst>
            <pc:docMk/>
            <pc:sldMk cId="2029252629" sldId="272"/>
            <ac:picMk id="11" creationId="{E33DE7A1-3E0E-46BC-B372-DCEBEA525A44}"/>
          </ac:picMkLst>
        </pc:picChg>
        <pc:picChg chg="add mod">
          <ac:chgData name="ANA CLARA CORDEIRO LIMA" userId="S::ana.lima732@etec.sp.gov.br::950dc571-dade-4c7f-b3c0-a771733a5e7b" providerId="AD" clId="Web-{5DA0736A-CFD9-3669-8DEE-D97DC37C71B7}" dt="2022-09-05T03:30:37.714" v="424" actId="14100"/>
          <ac:picMkLst>
            <pc:docMk/>
            <pc:sldMk cId="2029252629" sldId="272"/>
            <ac:picMk id="13" creationId="{6E989DB9-C318-BF77-8662-3C1E63FFD797}"/>
          </ac:picMkLst>
        </pc:picChg>
      </pc:sldChg>
      <pc:sldChg chg="addSp delSp modSp new mod ord setBg">
        <pc:chgData name="ANA CLARA CORDEIRO LIMA" userId="S::ana.lima732@etec.sp.gov.br::950dc571-dade-4c7f-b3c0-a771733a5e7b" providerId="AD" clId="Web-{5DA0736A-CFD9-3669-8DEE-D97DC37C71B7}" dt="2022-09-05T03:51:21.637" v="718"/>
        <pc:sldMkLst>
          <pc:docMk/>
          <pc:sldMk cId="3334351038" sldId="273"/>
        </pc:sldMkLst>
        <pc:spChg chg="del">
          <ac:chgData name="ANA CLARA CORDEIRO LIMA" userId="S::ana.lima732@etec.sp.gov.br::950dc571-dade-4c7f-b3c0-a771733a5e7b" providerId="AD" clId="Web-{5DA0736A-CFD9-3669-8DEE-D97DC37C71B7}" dt="2022-09-05T03:51:21.637" v="718"/>
          <ac:spMkLst>
            <pc:docMk/>
            <pc:sldMk cId="3334351038" sldId="273"/>
            <ac:spMk id="2" creationId="{A758BFCF-55DE-ACA7-5A86-40EFADE9441B}"/>
          </ac:spMkLst>
        </pc:spChg>
        <pc:spChg chg="del">
          <ac:chgData name="ANA CLARA CORDEIRO LIMA" userId="S::ana.lima732@etec.sp.gov.br::950dc571-dade-4c7f-b3c0-a771733a5e7b" providerId="AD" clId="Web-{5DA0736A-CFD9-3669-8DEE-D97DC37C71B7}" dt="2022-09-05T03:51:14.840" v="716"/>
          <ac:spMkLst>
            <pc:docMk/>
            <pc:sldMk cId="3334351038" sldId="273"/>
            <ac:spMk id="3" creationId="{7EBEA0A1-3A8C-BC7B-3AA1-4703EA4946A0}"/>
          </ac:spMkLst>
        </pc:spChg>
        <pc:spChg chg="add">
          <ac:chgData name="ANA CLARA CORDEIRO LIMA" userId="S::ana.lima732@etec.sp.gov.br::950dc571-dade-4c7f-b3c0-a771733a5e7b" providerId="AD" clId="Web-{5DA0736A-CFD9-3669-8DEE-D97DC37C71B7}" dt="2022-09-05T03:51:21.637" v="718"/>
          <ac:spMkLst>
            <pc:docMk/>
            <pc:sldMk cId="3334351038" sldId="273"/>
            <ac:spMk id="9" creationId="{42A4FC2C-047E-45A5-965D-8E1E3BF09BC6}"/>
          </ac:spMkLst>
        </pc:spChg>
        <pc:picChg chg="add mod ord">
          <ac:chgData name="ANA CLARA CORDEIRO LIMA" userId="S::ana.lima732@etec.sp.gov.br::950dc571-dade-4c7f-b3c0-a771733a5e7b" providerId="AD" clId="Web-{5DA0736A-CFD9-3669-8DEE-D97DC37C71B7}" dt="2022-09-05T03:51:21.637" v="718"/>
          <ac:picMkLst>
            <pc:docMk/>
            <pc:sldMk cId="3334351038" sldId="273"/>
            <ac:picMk id="4" creationId="{ABA23C01-6B4F-F00F-67F0-B2A1A8C383FA}"/>
          </ac:picMkLst>
        </pc:picChg>
      </pc:sldChg>
      <pc:sldChg chg="addSp delSp modSp new mod setBg">
        <pc:chgData name="ANA CLARA CORDEIRO LIMA" userId="S::ana.lima732@etec.sp.gov.br::950dc571-dade-4c7f-b3c0-a771733a5e7b" providerId="AD" clId="Web-{5DA0736A-CFD9-3669-8DEE-D97DC37C71B7}" dt="2022-09-05T03:52:22.921" v="721"/>
        <pc:sldMkLst>
          <pc:docMk/>
          <pc:sldMk cId="3847902009" sldId="274"/>
        </pc:sldMkLst>
        <pc:spChg chg="del">
          <ac:chgData name="ANA CLARA CORDEIRO LIMA" userId="S::ana.lima732@etec.sp.gov.br::950dc571-dade-4c7f-b3c0-a771733a5e7b" providerId="AD" clId="Web-{5DA0736A-CFD9-3669-8DEE-D97DC37C71B7}" dt="2022-09-05T03:52:22.921" v="721"/>
          <ac:spMkLst>
            <pc:docMk/>
            <pc:sldMk cId="3847902009" sldId="274"/>
            <ac:spMk id="2" creationId="{8B23938B-6855-3C7C-31EC-D98667E9066D}"/>
          </ac:spMkLst>
        </pc:spChg>
        <pc:spChg chg="del">
          <ac:chgData name="ANA CLARA CORDEIRO LIMA" userId="S::ana.lima732@etec.sp.gov.br::950dc571-dade-4c7f-b3c0-a771733a5e7b" providerId="AD" clId="Web-{5DA0736A-CFD9-3669-8DEE-D97DC37C71B7}" dt="2022-09-05T03:52:17.546" v="720"/>
          <ac:spMkLst>
            <pc:docMk/>
            <pc:sldMk cId="3847902009" sldId="274"/>
            <ac:spMk id="3" creationId="{EA4F30B7-CD39-E522-28EE-707E718897C7}"/>
          </ac:spMkLst>
        </pc:spChg>
        <pc:spChg chg="add">
          <ac:chgData name="ANA CLARA CORDEIRO LIMA" userId="S::ana.lima732@etec.sp.gov.br::950dc571-dade-4c7f-b3c0-a771733a5e7b" providerId="AD" clId="Web-{5DA0736A-CFD9-3669-8DEE-D97DC37C71B7}" dt="2022-09-05T03:52:22.921" v="721"/>
          <ac:spMkLst>
            <pc:docMk/>
            <pc:sldMk cId="3847902009" sldId="274"/>
            <ac:spMk id="9" creationId="{42A4FC2C-047E-45A5-965D-8E1E3BF09BC6}"/>
          </ac:spMkLst>
        </pc:spChg>
        <pc:picChg chg="add mod ord">
          <ac:chgData name="ANA CLARA CORDEIRO LIMA" userId="S::ana.lima732@etec.sp.gov.br::950dc571-dade-4c7f-b3c0-a771733a5e7b" providerId="AD" clId="Web-{5DA0736A-CFD9-3669-8DEE-D97DC37C71B7}" dt="2022-09-05T03:52:22.921" v="721"/>
          <ac:picMkLst>
            <pc:docMk/>
            <pc:sldMk cId="3847902009" sldId="274"/>
            <ac:picMk id="4" creationId="{5F001881-4719-711A-0CC0-5FDD8B3E1A2D}"/>
          </ac:picMkLst>
        </pc:picChg>
      </pc:sldChg>
      <pc:sldChg chg="addSp delSp modSp new mod setBg">
        <pc:chgData name="ANA CLARA CORDEIRO LIMA" userId="S::ana.lima732@etec.sp.gov.br::950dc571-dade-4c7f-b3c0-a771733a5e7b" providerId="AD" clId="Web-{5DA0736A-CFD9-3669-8DEE-D97DC37C71B7}" dt="2022-09-05T03:53:52.193" v="724"/>
        <pc:sldMkLst>
          <pc:docMk/>
          <pc:sldMk cId="1515089191" sldId="275"/>
        </pc:sldMkLst>
        <pc:spChg chg="del">
          <ac:chgData name="ANA CLARA CORDEIRO LIMA" userId="S::ana.lima732@etec.sp.gov.br::950dc571-dade-4c7f-b3c0-a771733a5e7b" providerId="AD" clId="Web-{5DA0736A-CFD9-3669-8DEE-D97DC37C71B7}" dt="2022-09-05T03:53:52.193" v="724"/>
          <ac:spMkLst>
            <pc:docMk/>
            <pc:sldMk cId="1515089191" sldId="275"/>
            <ac:spMk id="2" creationId="{9225E939-F400-8022-E2AF-9B0ED2DFEE8D}"/>
          </ac:spMkLst>
        </pc:spChg>
        <pc:spChg chg="del">
          <ac:chgData name="ANA CLARA CORDEIRO LIMA" userId="S::ana.lima732@etec.sp.gov.br::950dc571-dade-4c7f-b3c0-a771733a5e7b" providerId="AD" clId="Web-{5DA0736A-CFD9-3669-8DEE-D97DC37C71B7}" dt="2022-09-05T03:53:46.834" v="723"/>
          <ac:spMkLst>
            <pc:docMk/>
            <pc:sldMk cId="1515089191" sldId="275"/>
            <ac:spMk id="3" creationId="{83C5D738-CC20-8BF0-6ED1-E3967A56FAC4}"/>
          </ac:spMkLst>
        </pc:spChg>
        <pc:spChg chg="add">
          <ac:chgData name="ANA CLARA CORDEIRO LIMA" userId="S::ana.lima732@etec.sp.gov.br::950dc571-dade-4c7f-b3c0-a771733a5e7b" providerId="AD" clId="Web-{5DA0736A-CFD9-3669-8DEE-D97DC37C71B7}" dt="2022-09-05T03:53:52.193" v="724"/>
          <ac:spMkLst>
            <pc:docMk/>
            <pc:sldMk cId="1515089191" sldId="275"/>
            <ac:spMk id="9" creationId="{42A4FC2C-047E-45A5-965D-8E1E3BF09BC6}"/>
          </ac:spMkLst>
        </pc:spChg>
        <pc:picChg chg="add mod ord">
          <ac:chgData name="ANA CLARA CORDEIRO LIMA" userId="S::ana.lima732@etec.sp.gov.br::950dc571-dade-4c7f-b3c0-a771733a5e7b" providerId="AD" clId="Web-{5DA0736A-CFD9-3669-8DEE-D97DC37C71B7}" dt="2022-09-05T03:53:52.193" v="724"/>
          <ac:picMkLst>
            <pc:docMk/>
            <pc:sldMk cId="1515089191" sldId="275"/>
            <ac:picMk id="4" creationId="{05B6E86E-98D1-A942-763B-8A3B32B664FE}"/>
          </ac:picMkLst>
        </pc:picChg>
      </pc:sldChg>
      <pc:sldChg chg="addSp delSp modSp new mod setBg">
        <pc:chgData name="ANA CLARA CORDEIRO LIMA" userId="S::ana.lima732@etec.sp.gov.br::950dc571-dade-4c7f-b3c0-a771733a5e7b" providerId="AD" clId="Web-{5DA0736A-CFD9-3669-8DEE-D97DC37C71B7}" dt="2022-09-05T03:54:22.538" v="727"/>
        <pc:sldMkLst>
          <pc:docMk/>
          <pc:sldMk cId="736278727" sldId="276"/>
        </pc:sldMkLst>
        <pc:spChg chg="del">
          <ac:chgData name="ANA CLARA CORDEIRO LIMA" userId="S::ana.lima732@etec.sp.gov.br::950dc571-dade-4c7f-b3c0-a771733a5e7b" providerId="AD" clId="Web-{5DA0736A-CFD9-3669-8DEE-D97DC37C71B7}" dt="2022-09-05T03:54:22.538" v="727"/>
          <ac:spMkLst>
            <pc:docMk/>
            <pc:sldMk cId="736278727" sldId="276"/>
            <ac:spMk id="2" creationId="{7EB0A160-23F7-A33D-6064-D8F9BB7AFD9D}"/>
          </ac:spMkLst>
        </pc:spChg>
        <pc:spChg chg="del">
          <ac:chgData name="ANA CLARA CORDEIRO LIMA" userId="S::ana.lima732@etec.sp.gov.br::950dc571-dade-4c7f-b3c0-a771733a5e7b" providerId="AD" clId="Web-{5DA0736A-CFD9-3669-8DEE-D97DC37C71B7}" dt="2022-09-05T03:54:17.538" v="726"/>
          <ac:spMkLst>
            <pc:docMk/>
            <pc:sldMk cId="736278727" sldId="276"/>
            <ac:spMk id="3" creationId="{6F1F9451-1F5D-89CD-D51E-5471D30A8C51}"/>
          </ac:spMkLst>
        </pc:spChg>
        <pc:spChg chg="add">
          <ac:chgData name="ANA CLARA CORDEIRO LIMA" userId="S::ana.lima732@etec.sp.gov.br::950dc571-dade-4c7f-b3c0-a771733a5e7b" providerId="AD" clId="Web-{5DA0736A-CFD9-3669-8DEE-D97DC37C71B7}" dt="2022-09-05T03:54:22.538" v="727"/>
          <ac:spMkLst>
            <pc:docMk/>
            <pc:sldMk cId="736278727" sldId="276"/>
            <ac:spMk id="9" creationId="{42A4FC2C-047E-45A5-965D-8E1E3BF09BC6}"/>
          </ac:spMkLst>
        </pc:spChg>
        <pc:picChg chg="add mod ord">
          <ac:chgData name="ANA CLARA CORDEIRO LIMA" userId="S::ana.lima732@etec.sp.gov.br::950dc571-dade-4c7f-b3c0-a771733a5e7b" providerId="AD" clId="Web-{5DA0736A-CFD9-3669-8DEE-D97DC37C71B7}" dt="2022-09-05T03:54:22.538" v="727"/>
          <ac:picMkLst>
            <pc:docMk/>
            <pc:sldMk cId="736278727" sldId="276"/>
            <ac:picMk id="4" creationId="{38E199FA-1F5E-C520-7249-8DD8A6225472}"/>
          </ac:picMkLst>
        </pc:picChg>
      </pc:sldChg>
      <pc:sldChg chg="addSp delSp modSp new mod setBg">
        <pc:chgData name="ANA CLARA CORDEIRO LIMA" userId="S::ana.lima732@etec.sp.gov.br::950dc571-dade-4c7f-b3c0-a771733a5e7b" providerId="AD" clId="Web-{5DA0736A-CFD9-3669-8DEE-D97DC37C71B7}" dt="2022-09-05T03:55:24.945" v="730"/>
        <pc:sldMkLst>
          <pc:docMk/>
          <pc:sldMk cId="4080580474" sldId="277"/>
        </pc:sldMkLst>
        <pc:spChg chg="del">
          <ac:chgData name="ANA CLARA CORDEIRO LIMA" userId="S::ana.lima732@etec.sp.gov.br::950dc571-dade-4c7f-b3c0-a771733a5e7b" providerId="AD" clId="Web-{5DA0736A-CFD9-3669-8DEE-D97DC37C71B7}" dt="2022-09-05T03:55:24.945" v="730"/>
          <ac:spMkLst>
            <pc:docMk/>
            <pc:sldMk cId="4080580474" sldId="277"/>
            <ac:spMk id="2" creationId="{DB1410D4-4800-7406-9C0A-0DFEE13760B2}"/>
          </ac:spMkLst>
        </pc:spChg>
        <pc:spChg chg="del">
          <ac:chgData name="ANA CLARA CORDEIRO LIMA" userId="S::ana.lima732@etec.sp.gov.br::950dc571-dade-4c7f-b3c0-a771733a5e7b" providerId="AD" clId="Web-{5DA0736A-CFD9-3669-8DEE-D97DC37C71B7}" dt="2022-09-05T03:55:19.555" v="729"/>
          <ac:spMkLst>
            <pc:docMk/>
            <pc:sldMk cId="4080580474" sldId="277"/>
            <ac:spMk id="3" creationId="{95DB07B9-B8B3-0B6A-C366-255CE0B3AA54}"/>
          </ac:spMkLst>
        </pc:spChg>
        <pc:spChg chg="add">
          <ac:chgData name="ANA CLARA CORDEIRO LIMA" userId="S::ana.lima732@etec.sp.gov.br::950dc571-dade-4c7f-b3c0-a771733a5e7b" providerId="AD" clId="Web-{5DA0736A-CFD9-3669-8DEE-D97DC37C71B7}" dt="2022-09-05T03:55:24.945" v="730"/>
          <ac:spMkLst>
            <pc:docMk/>
            <pc:sldMk cId="4080580474" sldId="277"/>
            <ac:spMk id="9" creationId="{42A4FC2C-047E-45A5-965D-8E1E3BF09BC6}"/>
          </ac:spMkLst>
        </pc:spChg>
        <pc:picChg chg="add mod ord">
          <ac:chgData name="ANA CLARA CORDEIRO LIMA" userId="S::ana.lima732@etec.sp.gov.br::950dc571-dade-4c7f-b3c0-a771733a5e7b" providerId="AD" clId="Web-{5DA0736A-CFD9-3669-8DEE-D97DC37C71B7}" dt="2022-09-05T03:55:24.945" v="730"/>
          <ac:picMkLst>
            <pc:docMk/>
            <pc:sldMk cId="4080580474" sldId="277"/>
            <ac:picMk id="4" creationId="{89C1124A-651E-0AC6-D529-4A5A32B09B77}"/>
          </ac:picMkLst>
        </pc:picChg>
      </pc:sldChg>
      <pc:sldChg chg="addSp delSp modSp new mod setBg">
        <pc:chgData name="ANA CLARA CORDEIRO LIMA" userId="S::ana.lima732@etec.sp.gov.br::950dc571-dade-4c7f-b3c0-a771733a5e7b" providerId="AD" clId="Web-{5DA0736A-CFD9-3669-8DEE-D97DC37C71B7}" dt="2022-09-05T03:57:43.260" v="734"/>
        <pc:sldMkLst>
          <pc:docMk/>
          <pc:sldMk cId="3860241718" sldId="278"/>
        </pc:sldMkLst>
        <pc:spChg chg="del">
          <ac:chgData name="ANA CLARA CORDEIRO LIMA" userId="S::ana.lima732@etec.sp.gov.br::950dc571-dade-4c7f-b3c0-a771733a5e7b" providerId="AD" clId="Web-{5DA0736A-CFD9-3669-8DEE-D97DC37C71B7}" dt="2022-09-05T03:57:43.260" v="734"/>
          <ac:spMkLst>
            <pc:docMk/>
            <pc:sldMk cId="3860241718" sldId="278"/>
            <ac:spMk id="2" creationId="{8985CD76-8B50-B5F5-7CCE-55BED1DB21C5}"/>
          </ac:spMkLst>
        </pc:spChg>
        <pc:spChg chg="del">
          <ac:chgData name="ANA CLARA CORDEIRO LIMA" userId="S::ana.lima732@etec.sp.gov.br::950dc571-dade-4c7f-b3c0-a771733a5e7b" providerId="AD" clId="Web-{5DA0736A-CFD9-3669-8DEE-D97DC37C71B7}" dt="2022-09-05T03:57:36.713" v="732"/>
          <ac:spMkLst>
            <pc:docMk/>
            <pc:sldMk cId="3860241718" sldId="278"/>
            <ac:spMk id="3" creationId="{91CDD07C-54CA-A417-0E7C-768A80FED2C2}"/>
          </ac:spMkLst>
        </pc:spChg>
        <pc:spChg chg="add">
          <ac:chgData name="ANA CLARA CORDEIRO LIMA" userId="S::ana.lima732@etec.sp.gov.br::950dc571-dade-4c7f-b3c0-a771733a5e7b" providerId="AD" clId="Web-{5DA0736A-CFD9-3669-8DEE-D97DC37C71B7}" dt="2022-09-05T03:57:43.260" v="734"/>
          <ac:spMkLst>
            <pc:docMk/>
            <pc:sldMk cId="3860241718" sldId="278"/>
            <ac:spMk id="9" creationId="{42A4FC2C-047E-45A5-965D-8E1E3BF09BC6}"/>
          </ac:spMkLst>
        </pc:spChg>
        <pc:picChg chg="add mod ord">
          <ac:chgData name="ANA CLARA CORDEIRO LIMA" userId="S::ana.lima732@etec.sp.gov.br::950dc571-dade-4c7f-b3c0-a771733a5e7b" providerId="AD" clId="Web-{5DA0736A-CFD9-3669-8DEE-D97DC37C71B7}" dt="2022-09-05T03:57:43.260" v="734"/>
          <ac:picMkLst>
            <pc:docMk/>
            <pc:sldMk cId="3860241718" sldId="278"/>
            <ac:picMk id="4" creationId="{88EC5AE7-F9BD-34E7-642A-56FC373F2027}"/>
          </ac:picMkLst>
        </pc:picChg>
      </pc:sldChg>
      <pc:sldChg chg="addSp delSp modSp new mod setBg">
        <pc:chgData name="ANA CLARA CORDEIRO LIMA" userId="S::ana.lima732@etec.sp.gov.br::950dc571-dade-4c7f-b3c0-a771733a5e7b" providerId="AD" clId="Web-{5DA0736A-CFD9-3669-8DEE-D97DC37C71B7}" dt="2022-09-05T03:58:56.949" v="737"/>
        <pc:sldMkLst>
          <pc:docMk/>
          <pc:sldMk cId="274364967" sldId="279"/>
        </pc:sldMkLst>
        <pc:spChg chg="del">
          <ac:chgData name="ANA CLARA CORDEIRO LIMA" userId="S::ana.lima732@etec.sp.gov.br::950dc571-dade-4c7f-b3c0-a771733a5e7b" providerId="AD" clId="Web-{5DA0736A-CFD9-3669-8DEE-D97DC37C71B7}" dt="2022-09-05T03:58:56.949" v="737"/>
          <ac:spMkLst>
            <pc:docMk/>
            <pc:sldMk cId="274364967" sldId="279"/>
            <ac:spMk id="2" creationId="{36501E3D-5DCA-5097-21E3-D96C45A5C119}"/>
          </ac:spMkLst>
        </pc:spChg>
        <pc:spChg chg="del">
          <ac:chgData name="ANA CLARA CORDEIRO LIMA" userId="S::ana.lima732@etec.sp.gov.br::950dc571-dade-4c7f-b3c0-a771733a5e7b" providerId="AD" clId="Web-{5DA0736A-CFD9-3669-8DEE-D97DC37C71B7}" dt="2022-09-05T03:58:51.324" v="736"/>
          <ac:spMkLst>
            <pc:docMk/>
            <pc:sldMk cId="274364967" sldId="279"/>
            <ac:spMk id="3" creationId="{5322A4A5-20DF-4AE8-3D67-EB7F5AC83B2D}"/>
          </ac:spMkLst>
        </pc:spChg>
        <pc:spChg chg="add">
          <ac:chgData name="ANA CLARA CORDEIRO LIMA" userId="S::ana.lima732@etec.sp.gov.br::950dc571-dade-4c7f-b3c0-a771733a5e7b" providerId="AD" clId="Web-{5DA0736A-CFD9-3669-8DEE-D97DC37C71B7}" dt="2022-09-05T03:58:56.949" v="737"/>
          <ac:spMkLst>
            <pc:docMk/>
            <pc:sldMk cId="274364967" sldId="279"/>
            <ac:spMk id="9" creationId="{42A4FC2C-047E-45A5-965D-8E1E3BF09BC6}"/>
          </ac:spMkLst>
        </pc:spChg>
        <pc:picChg chg="add mod ord">
          <ac:chgData name="ANA CLARA CORDEIRO LIMA" userId="S::ana.lima732@etec.sp.gov.br::950dc571-dade-4c7f-b3c0-a771733a5e7b" providerId="AD" clId="Web-{5DA0736A-CFD9-3669-8DEE-D97DC37C71B7}" dt="2022-09-05T03:58:56.949" v="737"/>
          <ac:picMkLst>
            <pc:docMk/>
            <pc:sldMk cId="274364967" sldId="279"/>
            <ac:picMk id="4" creationId="{9FD8045A-D1A8-96AA-466B-16A7BCA12DC8}"/>
          </ac:picMkLst>
        </pc:picChg>
      </pc:sldChg>
      <pc:sldChg chg="addSp delSp modSp new">
        <pc:chgData name="ANA CLARA CORDEIRO LIMA" userId="S::ana.lima732@etec.sp.gov.br::950dc571-dade-4c7f-b3c0-a771733a5e7b" providerId="AD" clId="Web-{5DA0736A-CFD9-3669-8DEE-D97DC37C71B7}" dt="2022-09-05T04:00:27.576" v="742" actId="14100"/>
        <pc:sldMkLst>
          <pc:docMk/>
          <pc:sldMk cId="848310074" sldId="280"/>
        </pc:sldMkLst>
        <pc:spChg chg="del">
          <ac:chgData name="ANA CLARA CORDEIRO LIMA" userId="S::ana.lima732@etec.sp.gov.br::950dc571-dade-4c7f-b3c0-a771733a5e7b" providerId="AD" clId="Web-{5DA0736A-CFD9-3669-8DEE-D97DC37C71B7}" dt="2022-09-05T03:59:49.107" v="739"/>
          <ac:spMkLst>
            <pc:docMk/>
            <pc:sldMk cId="848310074" sldId="280"/>
            <ac:spMk id="3" creationId="{F77C9BBB-3332-21C2-7474-B8D3D2580953}"/>
          </ac:spMkLst>
        </pc:spChg>
        <pc:picChg chg="add mod ord">
          <ac:chgData name="ANA CLARA CORDEIRO LIMA" userId="S::ana.lima732@etec.sp.gov.br::950dc571-dade-4c7f-b3c0-a771733a5e7b" providerId="AD" clId="Web-{5DA0736A-CFD9-3669-8DEE-D97DC37C71B7}" dt="2022-09-05T04:00:27.576" v="742" actId="14100"/>
          <ac:picMkLst>
            <pc:docMk/>
            <pc:sldMk cId="848310074" sldId="280"/>
            <ac:picMk id="4" creationId="{71FEBE68-7FDA-82E1-3527-914535077ED5}"/>
          </ac:picMkLst>
        </pc:picChg>
      </pc:sldChg>
    </pc:docChg>
  </pc:docChgLst>
  <pc:docChgLst>
    <pc:chgData name="DANIEL DA SILVA" userId="d0e7ab44-509d-4113-a221-b3b2d1656e84" providerId="ADAL" clId="{59935E1F-3A75-4F44-A1C5-1257721F9E69}"/>
    <pc:docChg chg="modSld">
      <pc:chgData name="DANIEL DA SILVA" userId="d0e7ab44-509d-4113-a221-b3b2d1656e84" providerId="ADAL" clId="{59935E1F-3A75-4F44-A1C5-1257721F9E69}" dt="2022-09-08T11:00:16.418" v="27" actId="20577"/>
      <pc:docMkLst>
        <pc:docMk/>
      </pc:docMkLst>
      <pc:sldChg chg="addSp modSp">
        <pc:chgData name="DANIEL DA SILVA" userId="d0e7ab44-509d-4113-a221-b3b2d1656e84" providerId="ADAL" clId="{59935E1F-3A75-4F44-A1C5-1257721F9E69}" dt="2022-09-08T10:59:27.202" v="15" actId="14100"/>
        <pc:sldMkLst>
          <pc:docMk/>
          <pc:sldMk cId="3334351038" sldId="273"/>
        </pc:sldMkLst>
        <pc:picChg chg="add mod">
          <ac:chgData name="DANIEL DA SILVA" userId="d0e7ab44-509d-4113-a221-b3b2d1656e84" providerId="ADAL" clId="{59935E1F-3A75-4F44-A1C5-1257721F9E69}" dt="2022-09-08T10:59:27.202" v="15" actId="14100"/>
          <ac:picMkLst>
            <pc:docMk/>
            <pc:sldMk cId="3334351038" sldId="273"/>
            <ac:picMk id="2" creationId="{9D4CBD0C-C87C-AA68-EFEC-29FA0D479A16}"/>
          </ac:picMkLst>
        </pc:picChg>
      </pc:sldChg>
      <pc:sldChg chg="addSp modSp">
        <pc:chgData name="DANIEL DA SILVA" userId="d0e7ab44-509d-4113-a221-b3b2d1656e84" providerId="ADAL" clId="{59935E1F-3A75-4F44-A1C5-1257721F9E69}" dt="2022-09-08T10:58:10.937" v="6" actId="14100"/>
        <pc:sldMkLst>
          <pc:docMk/>
          <pc:sldMk cId="274364967" sldId="279"/>
        </pc:sldMkLst>
        <pc:picChg chg="add mod">
          <ac:chgData name="DANIEL DA SILVA" userId="d0e7ab44-509d-4113-a221-b3b2d1656e84" providerId="ADAL" clId="{59935E1F-3A75-4F44-A1C5-1257721F9E69}" dt="2022-09-08T10:58:10.937" v="6" actId="14100"/>
          <ac:picMkLst>
            <pc:docMk/>
            <pc:sldMk cId="274364967" sldId="279"/>
            <ac:picMk id="2" creationId="{0BAFFB6D-A5BE-6260-7EBC-A99E12A61828}"/>
          </ac:picMkLst>
        </pc:picChg>
      </pc:sldChg>
      <pc:sldChg chg="modSp">
        <pc:chgData name="DANIEL DA SILVA" userId="d0e7ab44-509d-4113-a221-b3b2d1656e84" providerId="ADAL" clId="{59935E1F-3A75-4F44-A1C5-1257721F9E69}" dt="2022-09-08T11:00:16.418" v="27" actId="20577"/>
        <pc:sldMkLst>
          <pc:docMk/>
          <pc:sldMk cId="485260391" sldId="311"/>
        </pc:sldMkLst>
        <pc:spChg chg="mod">
          <ac:chgData name="DANIEL DA SILVA" userId="d0e7ab44-509d-4113-a221-b3b2d1656e84" providerId="ADAL" clId="{59935E1F-3A75-4F44-A1C5-1257721F9E69}" dt="2022-09-08T11:00:16.418" v="27" actId="20577"/>
          <ac:spMkLst>
            <pc:docMk/>
            <pc:sldMk cId="485260391" sldId="311"/>
            <ac:spMk id="5" creationId="{FBC96C14-39BF-B434-2073-12CA3896CAC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91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10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73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09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11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0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20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99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85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27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519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 /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 /><Relationship Id="rId2" Type="http://schemas.openxmlformats.org/officeDocument/2006/relationships/image" Target="../media/image27.jpe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 /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 /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 /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 /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 /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 /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 /><Relationship Id="rId2" Type="http://schemas.openxmlformats.org/officeDocument/2006/relationships/image" Target="../media/image57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9.jpe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 /><Relationship Id="rId3" Type="http://schemas.openxmlformats.org/officeDocument/2006/relationships/image" Target="../media/image5.jpeg" /><Relationship Id="rId7" Type="http://schemas.openxmlformats.org/officeDocument/2006/relationships/image" Target="../media/image9.jpe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.jpeg" /><Relationship Id="rId5" Type="http://schemas.openxmlformats.org/officeDocument/2006/relationships/image" Target="../media/image7.jpeg" /><Relationship Id="rId4" Type="http://schemas.openxmlformats.org/officeDocument/2006/relationships/image" Target="../media/image6.jpeg" /><Relationship Id="rId9" Type="http://schemas.openxmlformats.org/officeDocument/2006/relationships/image" Target="../media/image11.jpeg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text, vegetable&#10;&#10;Description automatically generated">
            <a:extLst>
              <a:ext uri="{FF2B5EF4-FFF2-40B4-BE49-F238E27FC236}">
                <a16:creationId xmlns:a16="http://schemas.microsoft.com/office/drawing/2014/main" id="{A18C1520-A385-2AB0-E329-C5F6C81A6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6226"/>
          <a:stretch/>
        </p:blipFill>
        <p:spPr>
          <a:xfrm>
            <a:off x="20" y="-69274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86293-92EA-F330-68A3-51DB5F3EB23C}"/>
              </a:ext>
            </a:extLst>
          </p:cNvPr>
          <p:cNvSpPr txBox="1"/>
          <p:nvPr/>
        </p:nvSpPr>
        <p:spPr>
          <a:xfrm>
            <a:off x="1667773" y="2416325"/>
            <a:ext cx="9144000" cy="215746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dirty="0" err="1">
                <a:solidFill>
                  <a:srgbClr val="FFFFFF"/>
                </a:solidFill>
                <a:latin typeface="Dreaming Outloud Script Pro"/>
                <a:ea typeface="+mj-ea"/>
                <a:cs typeface="Dreaming Outloud Script Pro"/>
              </a:rPr>
              <a:t>Noturno</a:t>
            </a:r>
            <a:r>
              <a:rPr lang="en-US" sz="8800" dirty="0">
                <a:solidFill>
                  <a:srgbClr val="FFFFFF"/>
                </a:solidFill>
                <a:latin typeface="Dreaming Outloud Script Pro"/>
                <a:ea typeface="+mj-ea"/>
                <a:cs typeface="Dreaming Outloud Script Pro"/>
              </a:rPr>
              <a:t> </a:t>
            </a:r>
            <a:r>
              <a:rPr lang="en-US" sz="8800" dirty="0" err="1">
                <a:solidFill>
                  <a:srgbClr val="FFFFFF"/>
                </a:solidFill>
                <a:latin typeface="Dreaming Outloud Script Pro"/>
                <a:ea typeface="+mj-ea"/>
                <a:cs typeface="Dreaming Outloud Script Pro"/>
              </a:rPr>
              <a:t>Amarelo</a:t>
            </a:r>
            <a:endParaRPr lang="en-US" sz="8800" dirty="0">
              <a:solidFill>
                <a:srgbClr val="FFFFFF"/>
              </a:solidFill>
              <a:latin typeface="Dreaming Outloud Script Pro"/>
              <a:ea typeface="+mj-ea"/>
              <a:cs typeface="Dreaming Outloud Script Pro"/>
            </a:endParaRP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75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spd="slow">
        <p15:prstTrans prst="airplan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CDF0FEF-CDC2-794B-1023-6651E3205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216" y="-299"/>
            <a:ext cx="12202431" cy="6852998"/>
          </a:xfrm>
        </p:spPr>
      </p:pic>
    </p:spTree>
    <p:extLst>
      <p:ext uri="{BB962C8B-B14F-4D97-AF65-F5344CB8AC3E}">
        <p14:creationId xmlns:p14="http://schemas.microsoft.com/office/powerpoint/2010/main" val="2269202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E248D06B-4739-7814-C8E0-7C57A633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" y="-299"/>
            <a:ext cx="12189945" cy="6852998"/>
          </a:xfrm>
        </p:spPr>
      </p:pic>
    </p:spTree>
    <p:extLst>
      <p:ext uri="{BB962C8B-B14F-4D97-AF65-F5344CB8AC3E}">
        <p14:creationId xmlns:p14="http://schemas.microsoft.com/office/powerpoint/2010/main" val="55176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CAC45-DDF4-AAA1-3C43-BFDDA43F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79E526C-43BA-94CD-162A-72970589D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44" y="-300"/>
            <a:ext cx="12086467" cy="6852998"/>
          </a:xfrm>
        </p:spPr>
      </p:pic>
    </p:spTree>
    <p:extLst>
      <p:ext uri="{BB962C8B-B14F-4D97-AF65-F5344CB8AC3E}">
        <p14:creationId xmlns:p14="http://schemas.microsoft.com/office/powerpoint/2010/main" val="560485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AACE1737-54BB-95ED-7C1D-22EA7E04E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3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16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BA23C01-6B4F-F00F-67F0-B2A1A8C38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" name="Imagem 2">
            <a:extLst>
              <a:ext uri="{FF2B5EF4-FFF2-40B4-BE49-F238E27FC236}">
                <a16:creationId xmlns:a16="http://schemas.microsoft.com/office/drawing/2014/main" id="{9D4CBD0C-C87C-AA68-EFEC-29FA0D479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76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5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, tree, person, outdoor&#10;&#10;Description automatically generated">
            <a:extLst>
              <a:ext uri="{FF2B5EF4-FFF2-40B4-BE49-F238E27FC236}">
                <a16:creationId xmlns:a16="http://schemas.microsoft.com/office/drawing/2014/main" id="{5F001881-4719-711A-0CC0-5FDD8B3E1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0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B6E86E-98D1-A942-763B-8A3B32B66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89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8E199FA-1F5E-C520-7249-8DD8A6225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78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89C1124A-651E-0AC6-D529-4A5A32B09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8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8EC5AE7-F9BD-34E7-642A-56FC373F2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41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20D1B2B4-873F-1835-E6DB-9D66C8E46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44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6DD651-BB79-C0E3-0EC7-0D406A48B9A2}"/>
              </a:ext>
            </a:extLst>
          </p:cNvPr>
          <p:cNvSpPr txBox="1"/>
          <p:nvPr/>
        </p:nvSpPr>
        <p:spPr>
          <a:xfrm>
            <a:off x="4114020" y="253402"/>
            <a:ext cx="396222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 err="1">
                <a:latin typeface="Dreaming Outloud Script Pro"/>
                <a:ea typeface="Calibri"/>
                <a:cs typeface="Calibri"/>
              </a:rPr>
              <a:t>Dedicatória</a:t>
            </a:r>
            <a:endParaRPr lang="en-US" sz="5400">
              <a:latin typeface="Dreaming Outloud Script Pro"/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B980-2E69-82AF-4A40-22EF3F73133B}"/>
              </a:ext>
            </a:extLst>
          </p:cNvPr>
          <p:cNvSpPr txBox="1"/>
          <p:nvPr/>
        </p:nvSpPr>
        <p:spPr>
          <a:xfrm>
            <a:off x="2112872" y="1797769"/>
            <a:ext cx="897991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Hadassah Friedlaender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4C79D-07DE-8CA3-FD51-68B703C3A2E6}"/>
              </a:ext>
            </a:extLst>
          </p:cNvPr>
          <p:cNvSpPr txBox="1"/>
          <p:nvPr/>
        </p:nvSpPr>
        <p:spPr>
          <a:xfrm>
            <a:off x="1603376" y="1293364"/>
            <a:ext cx="9425613" cy="50783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Hadassah Friedlaender"/>
                <a:cs typeface="Hadassah Friedlaender"/>
              </a:rPr>
              <a:t>'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Hadassah Friedlaender"/>
                <a:cs typeface="Hadassah Friedlaender"/>
              </a:rPr>
              <a:t>'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Hadassah Friedlaender"/>
                <a:cs typeface="Hadassah Friedlaender"/>
              </a:rPr>
              <a:t>'</a:t>
            </a:r>
          </a:p>
          <a:p>
            <a:pPr algn="ctr"/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Gostaríamos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 de 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dedicar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 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nosso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 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trabalho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 a 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nossa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 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família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 e amigos, 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em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 especial a 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dona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 Emilía.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Hadassah Friedlaender"/>
                <a:ea typeface="Calibri"/>
                <a:cs typeface="Hadassah Friedlaender"/>
              </a:rPr>
              <a:t>'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Hadassah Friedlaender"/>
                <a:ea typeface="Calibri"/>
                <a:cs typeface="Hadassah Friedlaender"/>
              </a:rPr>
              <a:t>'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Hadassah Friedlaender"/>
              <a:ea typeface="Calibri"/>
              <a:cs typeface="Hadassah Friedlaender"/>
            </a:endParaRPr>
          </a:p>
        </p:txBody>
      </p:sp>
    </p:spTree>
    <p:extLst>
      <p:ext uri="{BB962C8B-B14F-4D97-AF65-F5344CB8AC3E}">
        <p14:creationId xmlns:p14="http://schemas.microsoft.com/office/powerpoint/2010/main" val="1515137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9FD8045A-D1A8-96AA-466B-16A7BCA12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21" b="141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" name="Imagem 2">
            <a:extLst>
              <a:ext uri="{FF2B5EF4-FFF2-40B4-BE49-F238E27FC236}">
                <a16:creationId xmlns:a16="http://schemas.microsoft.com/office/drawing/2014/main" id="{0BAFFB6D-A5BE-6260-7EBC-A99E12A61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71293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4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DD4C-6FBB-D68A-528A-9C137B6A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71FEBE68-7FDA-82E1-3527-914535077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6" y="-299"/>
            <a:ext cx="12048919" cy="6852997"/>
          </a:xfrm>
        </p:spPr>
      </p:pic>
    </p:spTree>
    <p:extLst>
      <p:ext uri="{BB962C8B-B14F-4D97-AF65-F5344CB8AC3E}">
        <p14:creationId xmlns:p14="http://schemas.microsoft.com/office/powerpoint/2010/main" val="848310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020DE50E-B248-5FB8-CC5B-56DA649D3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4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128864E8-4E97-D6C0-358A-ABF5B3776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82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D6968B44-9706-A0C8-6584-4861B234B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48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1B03CB3E-96DB-2190-DFD9-7805BC9DD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4" b="35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9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9AB8A-71DD-4EB5-F13B-959B4606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04FBA2C7-113C-D289-4B7A-7AAB93B11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9" y="-299"/>
            <a:ext cx="12164364" cy="6852998"/>
          </a:xfrm>
        </p:spPr>
      </p:pic>
    </p:spTree>
    <p:extLst>
      <p:ext uri="{BB962C8B-B14F-4D97-AF65-F5344CB8AC3E}">
        <p14:creationId xmlns:p14="http://schemas.microsoft.com/office/powerpoint/2010/main" val="760479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83151-8D35-1B22-3AD3-4F947332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person, wall, person&#10;&#10;Description automatically generated">
            <a:extLst>
              <a:ext uri="{FF2B5EF4-FFF2-40B4-BE49-F238E27FC236}">
                <a16:creationId xmlns:a16="http://schemas.microsoft.com/office/drawing/2014/main" id="{DCB62914-D22E-0281-925F-1D2BFAC69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479" y="-299"/>
            <a:ext cx="12135183" cy="6852998"/>
          </a:xfrm>
        </p:spPr>
      </p:pic>
    </p:spTree>
    <p:extLst>
      <p:ext uri="{BB962C8B-B14F-4D97-AF65-F5344CB8AC3E}">
        <p14:creationId xmlns:p14="http://schemas.microsoft.com/office/powerpoint/2010/main" val="2819880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2C0F9263-7B4D-25F1-45C8-E4C00E8A1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86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0003-8280-F3C3-706D-975BD7889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51E461E-2B8D-0516-9DA4-EA275E7EE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8" y="-300"/>
            <a:ext cx="12051388" cy="6852997"/>
          </a:xfrm>
        </p:spPr>
      </p:pic>
    </p:spTree>
    <p:extLst>
      <p:ext uri="{BB962C8B-B14F-4D97-AF65-F5344CB8AC3E}">
        <p14:creationId xmlns:p14="http://schemas.microsoft.com/office/powerpoint/2010/main" val="394447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1CD17C98-88D3-F2A0-9A01-D99CF30F6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44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17E7F0-159F-B5E6-76B1-212163986FA8}"/>
              </a:ext>
            </a:extLst>
          </p:cNvPr>
          <p:cNvSpPr txBox="1"/>
          <p:nvPr/>
        </p:nvSpPr>
        <p:spPr>
          <a:xfrm>
            <a:off x="3186082" y="211467"/>
            <a:ext cx="56443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 err="1">
                <a:latin typeface="Dreaming Outloud Script Pro"/>
                <a:ea typeface="Calibri"/>
                <a:cs typeface="Calibri"/>
              </a:rPr>
              <a:t>Epígrafe</a:t>
            </a:r>
            <a:endParaRPr lang="en-US" sz="5400">
              <a:latin typeface="Dreaming Outloud Script Pro"/>
              <a:cs typeface="Dreaming Outloud Script Pr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21C4AA-2DAB-7C50-0226-1940F0FDF5F0}"/>
              </a:ext>
            </a:extLst>
          </p:cNvPr>
          <p:cNvSpPr txBox="1"/>
          <p:nvPr/>
        </p:nvSpPr>
        <p:spPr>
          <a:xfrm>
            <a:off x="2311161" y="1363453"/>
            <a:ext cx="7585313" cy="42319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'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'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'</a:t>
            </a:r>
          </a:p>
          <a:p>
            <a:pPr algn="ctr"/>
            <a:r>
              <a:rPr lang="en-US" sz="2800" i="1" dirty="0">
                <a:latin typeface="Hadassah Friedlaender"/>
                <a:ea typeface="Calibri"/>
                <a:cs typeface="Calibri"/>
              </a:rPr>
              <a:t>"</a:t>
            </a:r>
            <a:r>
              <a:rPr lang="en-US" sz="2800" i="1" dirty="0" err="1">
                <a:latin typeface="Hadassah Friedlaender"/>
                <a:ea typeface="Calibri"/>
                <a:cs typeface="Calibri"/>
              </a:rPr>
              <a:t>Talvez</a:t>
            </a:r>
            <a:r>
              <a:rPr lang="en-US" sz="2800" i="1" dirty="0">
                <a:latin typeface="Hadassah Friedlaender"/>
                <a:ea typeface="Calibri"/>
                <a:cs typeface="Calibri"/>
              </a:rPr>
              <a:t> </a:t>
            </a:r>
            <a:r>
              <a:rPr lang="en-US" sz="2800" i="1" dirty="0" err="1">
                <a:latin typeface="Hadassah Friedlaender"/>
                <a:ea typeface="Calibri"/>
                <a:cs typeface="Calibri"/>
              </a:rPr>
              <a:t>não</a:t>
            </a:r>
            <a:r>
              <a:rPr lang="en-US" sz="2800" i="1" dirty="0">
                <a:latin typeface="Hadassah Friedlaender"/>
                <a:ea typeface="Calibri"/>
                <a:cs typeface="Calibri"/>
              </a:rPr>
              <a:t> </a:t>
            </a:r>
            <a:r>
              <a:rPr lang="en-US" sz="2800" i="1" dirty="0" err="1">
                <a:latin typeface="Hadassah Friedlaender"/>
                <a:ea typeface="Calibri"/>
                <a:cs typeface="Calibri"/>
              </a:rPr>
              <a:t>tenha</a:t>
            </a:r>
            <a:r>
              <a:rPr lang="en-US" sz="2800" i="1" dirty="0">
                <a:latin typeface="Hadassah Friedlaender"/>
                <a:ea typeface="Calibri"/>
                <a:cs typeface="Calibri"/>
              </a:rPr>
              <a:t> </a:t>
            </a:r>
            <a:r>
              <a:rPr lang="en-US" sz="2800" i="1" dirty="0" err="1">
                <a:latin typeface="Hadassah Friedlaender"/>
                <a:ea typeface="Calibri"/>
                <a:cs typeface="Calibri"/>
              </a:rPr>
              <a:t>conseguido</a:t>
            </a:r>
            <a:r>
              <a:rPr lang="en-US" sz="2800" i="1" dirty="0">
                <a:latin typeface="Hadassah Friedlaender"/>
                <a:ea typeface="Calibri"/>
                <a:cs typeface="Calibri"/>
              </a:rPr>
              <a:t> </a:t>
            </a:r>
            <a:r>
              <a:rPr lang="en-US" sz="2800" i="1" dirty="0" err="1">
                <a:latin typeface="Hadassah Friedlaender"/>
                <a:ea typeface="Calibri"/>
                <a:cs typeface="Calibri"/>
              </a:rPr>
              <a:t>fazer</a:t>
            </a:r>
            <a:r>
              <a:rPr lang="en-US" sz="2800" i="1" dirty="0">
                <a:latin typeface="Hadassah Friedlaender"/>
                <a:ea typeface="Calibri"/>
                <a:cs typeface="Calibri"/>
              </a:rPr>
              <a:t> o meu </a:t>
            </a:r>
            <a:r>
              <a:rPr lang="en-US" sz="2800" i="1" dirty="0" err="1">
                <a:latin typeface="Hadassah Friedlaender"/>
                <a:ea typeface="Calibri"/>
                <a:cs typeface="Calibri"/>
              </a:rPr>
              <a:t>melhor</a:t>
            </a:r>
            <a:r>
              <a:rPr lang="en-US" sz="2800" i="1" dirty="0">
                <a:latin typeface="Hadassah Friedlaender"/>
                <a:ea typeface="Calibri"/>
                <a:cs typeface="Calibri"/>
              </a:rPr>
              <a:t>, mas lutei para que o </a:t>
            </a:r>
            <a:r>
              <a:rPr lang="en-US" sz="2800" i="1" dirty="0" err="1">
                <a:latin typeface="Hadassah Friedlaender"/>
                <a:ea typeface="Calibri"/>
                <a:cs typeface="Calibri"/>
              </a:rPr>
              <a:t>melhor</a:t>
            </a:r>
            <a:r>
              <a:rPr lang="en-US" sz="2800" i="1" dirty="0">
                <a:latin typeface="Hadassah Friedlaender"/>
                <a:ea typeface="Calibri"/>
                <a:cs typeface="Calibri"/>
              </a:rPr>
              <a:t> fosse </a:t>
            </a:r>
            <a:r>
              <a:rPr lang="en-US" sz="2800" i="1" dirty="0" err="1">
                <a:latin typeface="Hadassah Friedlaender"/>
                <a:ea typeface="Calibri"/>
                <a:cs typeface="Calibri"/>
              </a:rPr>
              <a:t>feito</a:t>
            </a:r>
            <a:r>
              <a:rPr lang="en-US" sz="2800" i="1" dirty="0">
                <a:latin typeface="Hadassah Friedlaender"/>
                <a:ea typeface="Calibri"/>
                <a:cs typeface="Calibri"/>
              </a:rPr>
              <a:t>."</a:t>
            </a:r>
          </a:p>
          <a:p>
            <a:pPr algn="r"/>
            <a:r>
              <a:rPr lang="en-US" sz="2500" i="1" dirty="0">
                <a:solidFill>
                  <a:srgbClr val="000000"/>
                </a:solidFill>
                <a:latin typeface="Hadassah Friedlaender"/>
                <a:ea typeface="Calibri"/>
                <a:cs typeface="Calibri"/>
              </a:rPr>
              <a:t>(Martin Luther King)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Hadassah Friedlaender"/>
                <a:ea typeface="Calibri"/>
                <a:cs typeface="Calibri"/>
              </a:rPr>
              <a:t>'</a:t>
            </a:r>
            <a:endParaRPr lang="en-US" sz="4400" i="1">
              <a:solidFill>
                <a:schemeClr val="bg1"/>
              </a:solidFill>
              <a:latin typeface="Hadassah Friedlaender"/>
              <a:ea typeface="Calibri"/>
              <a:cs typeface="Calibri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Hadassah Friedlaender"/>
                <a:ea typeface="Calibri"/>
                <a:cs typeface="Calibri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548903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0FFC8-9AC9-D540-6D3C-85DEC1EC2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CF8C10C6-8196-1923-C546-9C318901C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784" y="-299"/>
            <a:ext cx="12156434" cy="6852998"/>
          </a:xfrm>
        </p:spPr>
      </p:pic>
    </p:spTree>
    <p:extLst>
      <p:ext uri="{BB962C8B-B14F-4D97-AF65-F5344CB8AC3E}">
        <p14:creationId xmlns:p14="http://schemas.microsoft.com/office/powerpoint/2010/main" val="175588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D964-2C7E-A791-CCD3-F81B5CA4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037C7233-183D-AAE3-0AA2-AD8F63339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9" y="-299"/>
            <a:ext cx="12178842" cy="6852998"/>
          </a:xfrm>
        </p:spPr>
      </p:pic>
    </p:spTree>
    <p:extLst>
      <p:ext uri="{BB962C8B-B14F-4D97-AF65-F5344CB8AC3E}">
        <p14:creationId xmlns:p14="http://schemas.microsoft.com/office/powerpoint/2010/main" val="2589589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FC111516-D59B-D529-E3A8-95CD3A526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37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ACB73A6-AA33-A53C-0E68-47C7822FE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8" y="-3515"/>
            <a:ext cx="12182462" cy="686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25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A4474-D3CA-C541-0B10-A5079A531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person, sign&#10;&#10;Description automatically generated">
            <a:extLst>
              <a:ext uri="{FF2B5EF4-FFF2-40B4-BE49-F238E27FC236}">
                <a16:creationId xmlns:a16="http://schemas.microsoft.com/office/drawing/2014/main" id="{DDB8F7F4-754F-1F1B-1477-F5F02F996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0" y="-299"/>
            <a:ext cx="12213075" cy="6852998"/>
          </a:xfrm>
        </p:spPr>
      </p:pic>
    </p:spTree>
    <p:extLst>
      <p:ext uri="{BB962C8B-B14F-4D97-AF65-F5344CB8AC3E}">
        <p14:creationId xmlns:p14="http://schemas.microsoft.com/office/powerpoint/2010/main" val="3118254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5CD41-0FC8-BF5C-C939-63374D67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7F7C148-E157-CA7E-7824-F0491F84C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0" y="-299"/>
            <a:ext cx="12198697" cy="6852998"/>
          </a:xfrm>
        </p:spPr>
      </p:pic>
    </p:spTree>
    <p:extLst>
      <p:ext uri="{BB962C8B-B14F-4D97-AF65-F5344CB8AC3E}">
        <p14:creationId xmlns:p14="http://schemas.microsoft.com/office/powerpoint/2010/main" val="3780782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221F-7E22-4721-519F-C20EA556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44E9EB9-76A7-7653-57EF-BDEE792CF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0" y="-299"/>
            <a:ext cx="12299339" cy="6852998"/>
          </a:xfrm>
        </p:spPr>
      </p:pic>
    </p:spTree>
    <p:extLst>
      <p:ext uri="{BB962C8B-B14F-4D97-AF65-F5344CB8AC3E}">
        <p14:creationId xmlns:p14="http://schemas.microsoft.com/office/powerpoint/2010/main" val="1193165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AFD1-A6AF-896F-0CF0-DD18DB35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2ECD3713-8D11-5221-E5A9-E3C48A528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372" y="-299"/>
            <a:ext cx="12484291" cy="6852998"/>
          </a:xfrm>
        </p:spPr>
      </p:pic>
    </p:spTree>
    <p:extLst>
      <p:ext uri="{BB962C8B-B14F-4D97-AF65-F5344CB8AC3E}">
        <p14:creationId xmlns:p14="http://schemas.microsoft.com/office/powerpoint/2010/main" val="2305431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C693-7616-16B5-603E-83AB72E70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58E6CD5-1C84-42E7-53E0-A89D0025D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0" y="-299"/>
            <a:ext cx="12083679" cy="6852998"/>
          </a:xfrm>
        </p:spPr>
      </p:pic>
    </p:spTree>
    <p:extLst>
      <p:ext uri="{BB962C8B-B14F-4D97-AF65-F5344CB8AC3E}">
        <p14:creationId xmlns:p14="http://schemas.microsoft.com/office/powerpoint/2010/main" val="392162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EA7D-5281-72B5-5650-CF9D28D8E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37D5A5AF-C528-DA2C-1575-361D38A73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1611" y="-72186"/>
            <a:ext cx="12136430" cy="6852999"/>
          </a:xfrm>
        </p:spPr>
      </p:pic>
    </p:spTree>
    <p:extLst>
      <p:ext uri="{BB962C8B-B14F-4D97-AF65-F5344CB8AC3E}">
        <p14:creationId xmlns:p14="http://schemas.microsoft.com/office/powerpoint/2010/main" val="2423053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AEF4661-C184-C4C5-BD26-17A7AFEF7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46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BFAB50-93C6-CDAF-3AAD-599A4A8B0793}"/>
              </a:ext>
            </a:extLst>
          </p:cNvPr>
          <p:cNvSpPr txBox="1"/>
          <p:nvPr/>
        </p:nvSpPr>
        <p:spPr>
          <a:xfrm>
            <a:off x="478879" y="1993327"/>
            <a:ext cx="533400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 err="1">
                <a:latin typeface="Hadassah Friedlaender"/>
                <a:cs typeface="Calibri"/>
              </a:rPr>
              <a:t>Fotonovela</a:t>
            </a:r>
            <a:r>
              <a:rPr lang="en-US" sz="4000" dirty="0">
                <a:latin typeface="Hadassah Friedlaender"/>
                <a:cs typeface="Calibri"/>
              </a:rPr>
              <a:t> </a:t>
            </a:r>
            <a:r>
              <a:rPr lang="en-US" sz="4000" dirty="0" err="1">
                <a:latin typeface="Hadassah Friedlaender"/>
                <a:cs typeface="Calibri"/>
              </a:rPr>
              <a:t>adaptada</a:t>
            </a:r>
            <a:endParaRPr lang="en-US" sz="4000" dirty="0">
              <a:latin typeface="Hadassah Friedlaender"/>
              <a:cs typeface="Calibri"/>
            </a:endParaRPr>
          </a:p>
          <a:p>
            <a:pPr algn="ctr"/>
            <a:r>
              <a:rPr lang="en-US" sz="4000" dirty="0">
                <a:latin typeface="Hadassah Friedlaender"/>
                <a:cs typeface="Calibri"/>
              </a:rPr>
              <a:t> da </a:t>
            </a:r>
            <a:r>
              <a:rPr lang="en-US" sz="4000" dirty="0" err="1">
                <a:latin typeface="Hadassah Friedlaender"/>
                <a:cs typeface="Calibri"/>
              </a:rPr>
              <a:t>obra</a:t>
            </a:r>
            <a:r>
              <a:rPr lang="en-US" sz="4000" dirty="0">
                <a:latin typeface="Hadassah Friedlaender"/>
                <a:cs typeface="Calibri"/>
              </a:rPr>
              <a:t> de </a:t>
            </a:r>
          </a:p>
          <a:p>
            <a:pPr algn="ctr"/>
            <a:r>
              <a:rPr lang="en-US" sz="4000" dirty="0">
                <a:latin typeface="Hadassah Friedlaender"/>
                <a:cs typeface="Calibri"/>
              </a:rPr>
              <a:t>Lygia Fagundes Telles</a:t>
            </a:r>
          </a:p>
        </p:txBody>
      </p:sp>
    </p:spTree>
    <p:extLst>
      <p:ext uri="{BB962C8B-B14F-4D97-AF65-F5344CB8AC3E}">
        <p14:creationId xmlns:p14="http://schemas.microsoft.com/office/powerpoint/2010/main" val="1739967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AB454-7C1D-10B6-B4C7-0A5D6DE7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F4807D9-5B9F-2A60-BE72-801A180CC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87" y="5292"/>
            <a:ext cx="12198697" cy="6852997"/>
          </a:xfrm>
        </p:spPr>
      </p:pic>
    </p:spTree>
    <p:extLst>
      <p:ext uri="{BB962C8B-B14F-4D97-AF65-F5344CB8AC3E}">
        <p14:creationId xmlns:p14="http://schemas.microsoft.com/office/powerpoint/2010/main" val="1790542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5313-6CF8-22A4-29C5-45CF4505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349EC93-E1DB-4B44-FD4D-BE70939F0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0" y="-299"/>
            <a:ext cx="12126811" cy="6852998"/>
          </a:xfrm>
        </p:spPr>
      </p:pic>
    </p:spTree>
    <p:extLst>
      <p:ext uri="{BB962C8B-B14F-4D97-AF65-F5344CB8AC3E}">
        <p14:creationId xmlns:p14="http://schemas.microsoft.com/office/powerpoint/2010/main" val="4241175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8C899-CB92-F1D5-B565-CDB06B20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6996134-F8AE-AD58-9780-036B25EE4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0" y="-43432"/>
            <a:ext cx="12141189" cy="6939262"/>
          </a:xfrm>
        </p:spPr>
      </p:pic>
    </p:spTree>
    <p:extLst>
      <p:ext uri="{BB962C8B-B14F-4D97-AF65-F5344CB8AC3E}">
        <p14:creationId xmlns:p14="http://schemas.microsoft.com/office/powerpoint/2010/main" val="1000833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B0A03-F0F1-642C-8C67-D509F52D9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9C335E0-3D25-BDFD-A74A-AB7FA94F2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0" y="-299"/>
            <a:ext cx="12198698" cy="6852998"/>
          </a:xfrm>
        </p:spPr>
      </p:pic>
    </p:spTree>
    <p:extLst>
      <p:ext uri="{BB962C8B-B14F-4D97-AF65-F5344CB8AC3E}">
        <p14:creationId xmlns:p14="http://schemas.microsoft.com/office/powerpoint/2010/main" val="3618538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D5E4-A3D7-E348-5D3F-7F82D678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508FACF-B24D-7E34-8AFE-BF5906AE4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0" y="-299"/>
            <a:ext cx="12198698" cy="6852998"/>
          </a:xfrm>
        </p:spPr>
      </p:pic>
    </p:spTree>
    <p:extLst>
      <p:ext uri="{BB962C8B-B14F-4D97-AF65-F5344CB8AC3E}">
        <p14:creationId xmlns:p14="http://schemas.microsoft.com/office/powerpoint/2010/main" val="2192830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0C2D-E49A-1BEC-6873-B214C776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F83B1B8-7963-35D5-97B9-1B551F090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49" y="-299"/>
            <a:ext cx="12256208" cy="6852998"/>
          </a:xfrm>
        </p:spPr>
      </p:pic>
    </p:spTree>
    <p:extLst>
      <p:ext uri="{BB962C8B-B14F-4D97-AF65-F5344CB8AC3E}">
        <p14:creationId xmlns:p14="http://schemas.microsoft.com/office/powerpoint/2010/main" val="96275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15FDA-EA14-7E72-F1D5-22E715E3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3526778-2C9D-A15F-BCF8-7E32F0676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0" y="-299"/>
            <a:ext cx="12098057" cy="6852998"/>
          </a:xfrm>
        </p:spPr>
      </p:pic>
    </p:spTree>
    <p:extLst>
      <p:ext uri="{BB962C8B-B14F-4D97-AF65-F5344CB8AC3E}">
        <p14:creationId xmlns:p14="http://schemas.microsoft.com/office/powerpoint/2010/main" val="221659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CF514-E888-E662-00AE-30B543DD7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person, reading&#10;&#10;Description automatically generated">
            <a:extLst>
              <a:ext uri="{FF2B5EF4-FFF2-40B4-BE49-F238E27FC236}">
                <a16:creationId xmlns:a16="http://schemas.microsoft.com/office/drawing/2014/main" id="{0427DA87-4EEC-2097-36E2-203D3D2CD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0" y="-43432"/>
            <a:ext cx="12256208" cy="6896130"/>
          </a:xfrm>
        </p:spPr>
      </p:pic>
    </p:spTree>
    <p:extLst>
      <p:ext uri="{BB962C8B-B14F-4D97-AF65-F5344CB8AC3E}">
        <p14:creationId xmlns:p14="http://schemas.microsoft.com/office/powerpoint/2010/main" val="288561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driving a car&#10;&#10;Description automatically generated">
            <a:extLst>
              <a:ext uri="{FF2B5EF4-FFF2-40B4-BE49-F238E27FC236}">
                <a16:creationId xmlns:a16="http://schemas.microsoft.com/office/drawing/2014/main" id="{6A8F9F08-97E4-44FC-2A95-E50EE54EB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0" y="-299"/>
            <a:ext cx="12155566" cy="6852998"/>
          </a:xfrm>
        </p:spPr>
      </p:pic>
    </p:spTree>
    <p:extLst>
      <p:ext uri="{BB962C8B-B14F-4D97-AF65-F5344CB8AC3E}">
        <p14:creationId xmlns:p14="http://schemas.microsoft.com/office/powerpoint/2010/main" val="39001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10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B763B54-BC40-E444-FA8B-5BE79170E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739" y="195957"/>
            <a:ext cx="4727277" cy="2196010"/>
          </a:xfrm>
          <a:prstGeom prst="rect">
            <a:avLst/>
          </a:prstGeom>
        </p:spPr>
      </p:pic>
      <p:pic>
        <p:nvPicPr>
          <p:cNvPr id="11" name="Picture 1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33DE7A1-3E0E-46BC-B372-DCEBEA525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739" y="2381316"/>
            <a:ext cx="4727275" cy="2167253"/>
          </a:xfrm>
          <a:prstGeom prst="rect">
            <a:avLst/>
          </a:prstGeom>
        </p:spPr>
      </p:pic>
      <p:pic>
        <p:nvPicPr>
          <p:cNvPr id="13" name="Picture 13" descr="A group of people taking a selfie&#10;&#10;Description automatically generated">
            <a:extLst>
              <a:ext uri="{FF2B5EF4-FFF2-40B4-BE49-F238E27FC236}">
                <a16:creationId xmlns:a16="http://schemas.microsoft.com/office/drawing/2014/main" id="{6E989DB9-C318-BF77-8662-3C1E63FFD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739" y="4535146"/>
            <a:ext cx="4727275" cy="21152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DA9290-FE5B-696D-C082-8CF486875044}"/>
              </a:ext>
            </a:extLst>
          </p:cNvPr>
          <p:cNvSpPr txBox="1"/>
          <p:nvPr/>
        </p:nvSpPr>
        <p:spPr>
          <a:xfrm>
            <a:off x="610738" y="911165"/>
            <a:ext cx="2366333" cy="5047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latin typeface="Dreaming Outloud Script Pro"/>
                <a:cs typeface="Dreaming Outloud Script Pro"/>
              </a:rPr>
              <a:t>Ana Clara:</a:t>
            </a:r>
          </a:p>
          <a:p>
            <a:pPr algn="ctr"/>
            <a:r>
              <a:rPr lang="en-US" sz="2000" dirty="0" err="1">
                <a:latin typeface="Hadassah Friedlaender"/>
                <a:cs typeface="Calibri"/>
              </a:rPr>
              <a:t>Atriz</a:t>
            </a:r>
            <a:endParaRPr lang="en-US" sz="2000" dirty="0" err="1">
              <a:latin typeface="Dreaming Outloud Script Pro"/>
              <a:cs typeface="Dreaming Outloud Script Pro"/>
            </a:endParaRPr>
          </a:p>
          <a:p>
            <a:pPr algn="ctr"/>
            <a:r>
              <a:rPr lang="en-US" sz="2000" dirty="0" err="1">
                <a:latin typeface="Hadassah Friedlaender"/>
                <a:cs typeface="Calibri"/>
              </a:rPr>
              <a:t>Fotógrafa</a:t>
            </a:r>
            <a:endParaRPr lang="en-US" sz="2000" dirty="0" err="1">
              <a:latin typeface="Dreaming Outloud Script Pro"/>
              <a:cs typeface="Dreaming Outloud Script Pro"/>
            </a:endParaRPr>
          </a:p>
          <a:p>
            <a:pPr algn="ctr"/>
            <a:r>
              <a:rPr lang="en-US" sz="2000" dirty="0" err="1">
                <a:latin typeface="Hadassah Friedlaender"/>
                <a:cs typeface="Calibri"/>
              </a:rPr>
              <a:t>Edição</a:t>
            </a:r>
            <a:r>
              <a:rPr lang="en-US" sz="2000" dirty="0">
                <a:latin typeface="Hadassah Friedlaender"/>
                <a:cs typeface="Calibri"/>
              </a:rPr>
              <a:t>(slides)</a:t>
            </a:r>
          </a:p>
          <a:p>
            <a:pPr algn="ctr"/>
            <a:endParaRPr lang="en-US" dirty="0">
              <a:latin typeface="Hadassah Friedlaender"/>
              <a:cs typeface="Calibri"/>
            </a:endParaRPr>
          </a:p>
          <a:p>
            <a:pPr algn="ctr"/>
            <a:r>
              <a:rPr lang="en-US" sz="2800" dirty="0">
                <a:latin typeface="Dreaming Outloud Script Pro"/>
                <a:cs typeface="Dreaming Outloud Script Pro"/>
              </a:rPr>
              <a:t>Ariany:</a:t>
            </a:r>
          </a:p>
          <a:p>
            <a:pPr algn="ctr"/>
            <a:r>
              <a:rPr lang="en-US" sz="2000" dirty="0" err="1">
                <a:latin typeface="Hadassah Friedlaender"/>
                <a:cs typeface="Dreaming Outloud Script Pro"/>
              </a:rPr>
              <a:t>Atriz</a:t>
            </a:r>
            <a:endParaRPr lang="en-US" sz="2000" dirty="0">
              <a:latin typeface="Hadassah Friedlaender"/>
              <a:cs typeface="Dreaming Outloud Script Pro"/>
            </a:endParaRPr>
          </a:p>
          <a:p>
            <a:pPr algn="ctr"/>
            <a:r>
              <a:rPr lang="en-US" sz="2000" dirty="0" err="1">
                <a:latin typeface="Hadassah Friedlaender"/>
                <a:cs typeface="Dreaming Outloud Script Pro"/>
              </a:rPr>
              <a:t>Direção</a:t>
            </a:r>
            <a:endParaRPr lang="en-US" sz="2000" dirty="0">
              <a:latin typeface="Hadassah Friedlaender"/>
              <a:cs typeface="Dreaming Outloud Script Pro"/>
            </a:endParaRPr>
          </a:p>
          <a:p>
            <a:pPr algn="ctr"/>
            <a:r>
              <a:rPr lang="en-US" sz="2000" dirty="0" err="1">
                <a:latin typeface="Hadassah Friedlaender"/>
                <a:cs typeface="Dreaming Outloud Script Pro"/>
              </a:rPr>
              <a:t>Edição</a:t>
            </a:r>
            <a:r>
              <a:rPr lang="en-US" sz="2000" dirty="0">
                <a:latin typeface="Hadassah Friedlaender"/>
                <a:cs typeface="Dreaming Outloud Script Pro"/>
              </a:rPr>
              <a:t>(</a:t>
            </a:r>
            <a:r>
              <a:rPr lang="en-US" sz="2000" dirty="0" err="1">
                <a:latin typeface="Hadassah Friedlaender"/>
                <a:cs typeface="Dreaming Outloud Script Pro"/>
              </a:rPr>
              <a:t>legendas</a:t>
            </a:r>
            <a:r>
              <a:rPr lang="en-US" sz="2000" dirty="0">
                <a:latin typeface="Hadassah Friedlaender"/>
                <a:cs typeface="Dreaming Outloud Script Pro"/>
              </a:rPr>
              <a:t>)</a:t>
            </a:r>
          </a:p>
          <a:p>
            <a:pPr algn="ctr"/>
            <a:endParaRPr lang="en-US" sz="2000" dirty="0">
              <a:latin typeface="Dreaming Outloud Script Pro"/>
              <a:cs typeface="Dreaming Outloud Script Pro"/>
            </a:endParaRPr>
          </a:p>
          <a:p>
            <a:pPr algn="ctr"/>
            <a:r>
              <a:rPr lang="en-US" sz="2800" dirty="0">
                <a:latin typeface="Dreaming Outloud Script Pro"/>
                <a:cs typeface="Dreaming Outloud Script Pro"/>
              </a:rPr>
              <a:t>Daniel:</a:t>
            </a:r>
          </a:p>
          <a:p>
            <a:pPr algn="ctr"/>
            <a:r>
              <a:rPr lang="en-US" sz="2000" dirty="0">
                <a:latin typeface="Hadassah Friedlaender"/>
                <a:cs typeface="Dreaming Outloud Script Pro"/>
              </a:rPr>
              <a:t>Ator</a:t>
            </a:r>
            <a:endParaRPr lang="en-US" sz="2000" dirty="0">
              <a:latin typeface="Dreaming Outloud Script Pro"/>
              <a:cs typeface="Dreaming Outloud Script Pro"/>
            </a:endParaRPr>
          </a:p>
          <a:p>
            <a:pPr algn="ctr"/>
            <a:r>
              <a:rPr lang="en-US" sz="2000" dirty="0" err="1">
                <a:latin typeface="Hadassah Friedlaender"/>
                <a:cs typeface="Dreaming Outloud Script Pro"/>
              </a:rPr>
              <a:t>Direção</a:t>
            </a:r>
          </a:p>
          <a:p>
            <a:pPr algn="ctr"/>
            <a:r>
              <a:rPr lang="en-US" sz="2000" err="1">
                <a:latin typeface="Hadassah Friedlaender"/>
                <a:cs typeface="Dreaming Outloud Script Pro"/>
              </a:rPr>
              <a:t>Edição</a:t>
            </a:r>
            <a:r>
              <a:rPr lang="en-US" sz="2000" dirty="0">
                <a:latin typeface="Hadassah Friedlaender"/>
                <a:cs typeface="Dreaming Outloud Script Pro"/>
              </a:rPr>
              <a:t>(</a:t>
            </a:r>
            <a:r>
              <a:rPr lang="en-US" sz="2000" err="1">
                <a:latin typeface="Hadassah Friedlaender"/>
                <a:cs typeface="Dreaming Outloud Script Pro"/>
              </a:rPr>
              <a:t>legendas</a:t>
            </a:r>
            <a:r>
              <a:rPr lang="en-US" sz="2000" dirty="0">
                <a:latin typeface="Hadassah Friedlaender"/>
                <a:cs typeface="Dreaming Outloud Script Pro"/>
              </a:rPr>
              <a:t>)</a:t>
            </a:r>
          </a:p>
          <a:p>
            <a:pPr algn="ctr"/>
            <a:endParaRPr lang="en-US" sz="2000" dirty="0">
              <a:latin typeface="Dreaming Outloud Script Pro"/>
              <a:cs typeface="Dreaming Outloud Script Pr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3EF975-3820-FFCC-4C80-062B4FC7EE20}"/>
              </a:ext>
            </a:extLst>
          </p:cNvPr>
          <p:cNvSpPr txBox="1"/>
          <p:nvPr/>
        </p:nvSpPr>
        <p:spPr>
          <a:xfrm>
            <a:off x="8996931" y="909668"/>
            <a:ext cx="2524483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latin typeface="Dreaming Outloud Script Pro"/>
                <a:cs typeface="Dreaming Outloud Script Pro"/>
              </a:rPr>
              <a:t>Danielle:</a:t>
            </a:r>
            <a:endParaRPr lang="en-US" sz="2800"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en-US" sz="2000" dirty="0" err="1">
                <a:latin typeface="Hadassah Friedlaender"/>
                <a:cs typeface="Dreaming Outloud Script Pro"/>
              </a:rPr>
              <a:t>Atriz</a:t>
            </a:r>
          </a:p>
          <a:p>
            <a:pPr algn="ctr"/>
            <a:r>
              <a:rPr lang="en-US" sz="2000" dirty="0" err="1">
                <a:latin typeface="Hadassah Friedlaender"/>
                <a:cs typeface="Dreaming Outloud Script Pro"/>
              </a:rPr>
              <a:t>Coordenação</a:t>
            </a:r>
          </a:p>
          <a:p>
            <a:pPr algn="ctr"/>
            <a:r>
              <a:rPr lang="en-US" sz="2000" dirty="0" err="1">
                <a:latin typeface="Hadassah Friedlaender"/>
                <a:cs typeface="Dreaming Outloud Script Pro"/>
              </a:rPr>
              <a:t>Figurino</a:t>
            </a:r>
          </a:p>
          <a:p>
            <a:pPr algn="ctr"/>
            <a:endParaRPr lang="en-US" sz="2000" dirty="0">
              <a:latin typeface="Hadassah Friedlaender"/>
              <a:cs typeface="Dreaming Outloud Script Pro"/>
            </a:endParaRPr>
          </a:p>
          <a:p>
            <a:pPr algn="ctr"/>
            <a:r>
              <a:rPr lang="en-US" sz="2800" dirty="0">
                <a:latin typeface="Dreaming Outloud Script Pro"/>
                <a:cs typeface="Dreaming Outloud Script Pro"/>
              </a:rPr>
              <a:t>Igor:</a:t>
            </a:r>
          </a:p>
          <a:p>
            <a:pPr algn="ctr"/>
            <a:r>
              <a:rPr lang="en-US" sz="2000" dirty="0">
                <a:latin typeface="Hadassah Friedlaender"/>
                <a:cs typeface="Dreaming Outloud Script Pro"/>
              </a:rPr>
              <a:t>Ator</a:t>
            </a:r>
            <a:endParaRPr lang="en-US" sz="2800" dirty="0">
              <a:latin typeface="Hadassah Friedlaender"/>
              <a:cs typeface="Dreaming Outloud Script Pro"/>
            </a:endParaRPr>
          </a:p>
          <a:p>
            <a:pPr algn="ctr"/>
            <a:r>
              <a:rPr lang="en-US" sz="2000" dirty="0" err="1">
                <a:latin typeface="Hadassah Friedlaender"/>
                <a:cs typeface="Dreaming Outloud Script Pro"/>
              </a:rPr>
              <a:t>Fotógrafo</a:t>
            </a:r>
          </a:p>
          <a:p>
            <a:pPr algn="ctr"/>
            <a:r>
              <a:rPr lang="en-US" sz="2000" dirty="0" err="1">
                <a:latin typeface="Hadassah Friedlaender"/>
                <a:cs typeface="Dreaming Outloud Script Pro"/>
              </a:rPr>
              <a:t>Coordenação</a:t>
            </a:r>
          </a:p>
          <a:p>
            <a:pPr algn="ctr"/>
            <a:endParaRPr lang="en-US" sz="2000" dirty="0">
              <a:latin typeface="Hadassah Friedlaender"/>
              <a:cs typeface="Dreaming Outloud Script Pro"/>
            </a:endParaRPr>
          </a:p>
          <a:p>
            <a:pPr algn="ctr"/>
            <a:r>
              <a:rPr lang="en-US" sz="2800" dirty="0">
                <a:latin typeface="Dreaming Outloud Script Pro"/>
                <a:cs typeface="Dreaming Outloud Script Pro"/>
              </a:rPr>
              <a:t>Maria Rita:</a:t>
            </a:r>
          </a:p>
          <a:p>
            <a:pPr algn="ctr"/>
            <a:r>
              <a:rPr lang="en-US" sz="2000" dirty="0" err="1">
                <a:latin typeface="Hadassah Friedlaender"/>
                <a:cs typeface="Dreaming Outloud Script Pro"/>
              </a:rPr>
              <a:t>Atriz</a:t>
            </a:r>
          </a:p>
          <a:p>
            <a:pPr algn="ctr"/>
            <a:r>
              <a:rPr lang="en-US" sz="2000" dirty="0" err="1">
                <a:latin typeface="Hadassah Friedlaender"/>
                <a:cs typeface="Dreaming Outloud Script Pro"/>
              </a:rPr>
              <a:t>Figurino</a:t>
            </a:r>
          </a:p>
          <a:p>
            <a:pPr algn="ctr"/>
            <a:r>
              <a:rPr lang="en-US" sz="2000" dirty="0" err="1">
                <a:latin typeface="Hadassah Friedlaender"/>
                <a:cs typeface="Dreaming Outloud Script Pro"/>
              </a:rPr>
              <a:t>Coordenação</a:t>
            </a:r>
          </a:p>
        </p:txBody>
      </p:sp>
    </p:spTree>
    <p:extLst>
      <p:ext uri="{BB962C8B-B14F-4D97-AF65-F5344CB8AC3E}">
        <p14:creationId xmlns:p14="http://schemas.microsoft.com/office/powerpoint/2010/main" val="2029252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BFEB021-14AD-87A1-EF31-FB53D490C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6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6391B3-2685-C886-C035-69D82AF8D2E6}"/>
              </a:ext>
            </a:extLst>
          </p:cNvPr>
          <p:cNvSpPr txBox="1"/>
          <p:nvPr/>
        </p:nvSpPr>
        <p:spPr>
          <a:xfrm>
            <a:off x="4787061" y="144373"/>
            <a:ext cx="220818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400" dirty="0" err="1">
                <a:latin typeface="Dreaming Outloud Script Pro"/>
                <a:cs typeface="Calibri"/>
              </a:rPr>
              <a:t>Elenco</a:t>
            </a:r>
            <a:endParaRPr lang="en-US" sz="5400">
              <a:latin typeface="Dreaming Outloud Script Pro"/>
              <a:cs typeface="Calibri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E5032A1-186D-0B51-1A48-EBBE208C9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758" y="4079464"/>
            <a:ext cx="1999840" cy="2029322"/>
          </a:xfrm>
          <a:prstGeom prst="rect">
            <a:avLst/>
          </a:prstGeom>
        </p:spPr>
      </p:pic>
      <p:pic>
        <p:nvPicPr>
          <p:cNvPr id="6" name="Picture 7" descr="A picture containing picture frame, posing&#10;&#10;Description automatically generated">
            <a:extLst>
              <a:ext uri="{FF2B5EF4-FFF2-40B4-BE49-F238E27FC236}">
                <a16:creationId xmlns:a16="http://schemas.microsoft.com/office/drawing/2014/main" id="{C7E66EFA-CBC6-C4AD-60C7-52F31F6C0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80" y="1213856"/>
            <a:ext cx="1922360" cy="2010369"/>
          </a:xfrm>
          <a:prstGeom prst="rect">
            <a:avLst/>
          </a:prstGeom>
        </p:spPr>
      </p:pic>
      <p:pic>
        <p:nvPicPr>
          <p:cNvPr id="8" name="Picture 8" descr="A picture containing text, electronics, person, display&#10;&#10;Description automatically generated">
            <a:extLst>
              <a:ext uri="{FF2B5EF4-FFF2-40B4-BE49-F238E27FC236}">
                <a16:creationId xmlns:a16="http://schemas.microsoft.com/office/drawing/2014/main" id="{1CA6D6E9-7F00-C447-A1A7-A63CB74B2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991" y="1206815"/>
            <a:ext cx="1977473" cy="2102454"/>
          </a:xfrm>
          <a:prstGeom prst="rect">
            <a:avLst/>
          </a:prstGeom>
        </p:spPr>
      </p:pic>
      <p:pic>
        <p:nvPicPr>
          <p:cNvPr id="9" name="Picture 9" descr="A picture containing text, person, electronics, display&#10;&#10;Description automatically generated">
            <a:extLst>
              <a:ext uri="{FF2B5EF4-FFF2-40B4-BE49-F238E27FC236}">
                <a16:creationId xmlns:a16="http://schemas.microsoft.com/office/drawing/2014/main" id="{F4103F0C-082E-8489-A6AB-D0E60AAE1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6876" y="1209583"/>
            <a:ext cx="1985195" cy="2071628"/>
          </a:xfrm>
          <a:prstGeom prst="rect">
            <a:avLst/>
          </a:prstGeom>
        </p:spPr>
      </p:pic>
      <p:pic>
        <p:nvPicPr>
          <p:cNvPr id="10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00E637FC-1CDE-4775-FE15-C7A81A341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4163" y="1212375"/>
            <a:ext cx="2078914" cy="2107135"/>
          </a:xfrm>
          <a:prstGeom prst="rect">
            <a:avLst/>
          </a:prstGeom>
        </p:spPr>
      </p:pic>
      <p:pic>
        <p:nvPicPr>
          <p:cNvPr id="11" name="Picture 11" descr="A picture containing text, picture frame, electronics, display&#10;&#10;Description automatically generated">
            <a:extLst>
              <a:ext uri="{FF2B5EF4-FFF2-40B4-BE49-F238E27FC236}">
                <a16:creationId xmlns:a16="http://schemas.microsoft.com/office/drawing/2014/main" id="{A7BC0123-ADC7-B2BB-F2E4-22B5396B19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247" y="4084055"/>
            <a:ext cx="2081310" cy="2021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885804-EF04-B16A-4E2F-19B84F6F5578}"/>
              </a:ext>
            </a:extLst>
          </p:cNvPr>
          <p:cNvSpPr txBox="1"/>
          <p:nvPr/>
        </p:nvSpPr>
        <p:spPr>
          <a:xfrm>
            <a:off x="-303624" y="3308557"/>
            <a:ext cx="31533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Dreaming Outloud Script Pro"/>
                <a:cs typeface="Calibri"/>
              </a:rPr>
              <a:t>Danielle Vieira:</a:t>
            </a:r>
            <a:endParaRPr lang="en-US" dirty="0">
              <a:latin typeface="Dreaming Outloud Script Pro"/>
              <a:cs typeface="Dreaming Outloud Script Pro"/>
            </a:endParaRPr>
          </a:p>
          <a:p>
            <a:pPr algn="ctr"/>
            <a:r>
              <a:rPr lang="en-US" dirty="0">
                <a:latin typeface="Hadassah Friedlaender"/>
                <a:cs typeface="Calibri"/>
              </a:rPr>
              <a:t>Laura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3CE35B-1BB6-59D3-6BD3-7B2DFFAB1A94}"/>
              </a:ext>
            </a:extLst>
          </p:cNvPr>
          <p:cNvSpPr txBox="1"/>
          <p:nvPr/>
        </p:nvSpPr>
        <p:spPr>
          <a:xfrm>
            <a:off x="2853905" y="3367729"/>
            <a:ext cx="21301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Dreaming Outloud Script Pro"/>
                <a:cs typeface="Calibri"/>
              </a:rPr>
              <a:t>Maria Rita:</a:t>
            </a:r>
            <a:endParaRPr lang="en-US" dirty="0">
              <a:latin typeface="Calibri"/>
              <a:cs typeface="Calibri"/>
            </a:endParaRPr>
          </a:p>
          <a:p>
            <a:pPr algn="ctr"/>
            <a:r>
              <a:rPr lang="en-US" dirty="0" err="1">
                <a:latin typeface="Hadassah Friedlaender"/>
                <a:cs typeface="Calibri"/>
              </a:rPr>
              <a:t>Ifigênia</a:t>
            </a:r>
            <a:endParaRPr lang="en-US">
              <a:latin typeface="Hadassah Friedlaender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53C0CE-07AC-8C0B-84AF-3E4D6853D697}"/>
              </a:ext>
            </a:extLst>
          </p:cNvPr>
          <p:cNvSpPr txBox="1"/>
          <p:nvPr/>
        </p:nvSpPr>
        <p:spPr>
          <a:xfrm>
            <a:off x="5194651" y="3365501"/>
            <a:ext cx="27073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Dreaming Outloud Script Pro"/>
                <a:cs typeface="Calibri"/>
              </a:rPr>
              <a:t>Igor Neves:</a:t>
            </a:r>
          </a:p>
          <a:p>
            <a:pPr algn="ctr"/>
            <a:r>
              <a:rPr lang="en-US" dirty="0">
                <a:latin typeface="Hadassah Friedlaender"/>
                <a:cs typeface="Calibri"/>
              </a:rPr>
              <a:t>Fernando e </a:t>
            </a:r>
            <a:r>
              <a:rPr lang="en-US" dirty="0" err="1">
                <a:latin typeface="Hadassah Friedlaender"/>
                <a:cs typeface="Calibri"/>
              </a:rPr>
              <a:t>Vô</a:t>
            </a:r>
            <a:endParaRPr lang="en-US" dirty="0" err="1">
              <a:latin typeface="Dreaming Outloud Script Pro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B46DCF-42E1-3F36-83A5-DDBF93ABE05C}"/>
              </a:ext>
            </a:extLst>
          </p:cNvPr>
          <p:cNvSpPr txBox="1"/>
          <p:nvPr/>
        </p:nvSpPr>
        <p:spPr>
          <a:xfrm>
            <a:off x="7992179" y="3367264"/>
            <a:ext cx="27611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Dreaming Outloud Script Pro"/>
                <a:cs typeface="Calibri"/>
              </a:rPr>
              <a:t>Daniel da Silva:</a:t>
            </a:r>
            <a:endParaRPr lang="en-US" dirty="0" err="1">
              <a:latin typeface="Calibri" panose="020F0502020204030204"/>
              <a:cs typeface="Calibri"/>
            </a:endParaRPr>
          </a:p>
          <a:p>
            <a:pPr algn="ctr"/>
            <a:r>
              <a:rPr lang="en-US" dirty="0">
                <a:latin typeface="Hadassah Friedlaender"/>
                <a:cs typeface="Calibri"/>
              </a:rPr>
              <a:t>Rodrigo e Professor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0AB62-1DE7-EEEE-64AF-74EE4BD39D55}"/>
              </a:ext>
            </a:extLst>
          </p:cNvPr>
          <p:cNvSpPr txBox="1"/>
          <p:nvPr/>
        </p:nvSpPr>
        <p:spPr>
          <a:xfrm>
            <a:off x="6872111" y="4529666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1C06F7-EEA1-35F3-90B7-03F207BA4807}"/>
              </a:ext>
            </a:extLst>
          </p:cNvPr>
          <p:cNvSpPr txBox="1"/>
          <p:nvPr/>
        </p:nvSpPr>
        <p:spPr>
          <a:xfrm>
            <a:off x="28223" y="6208889"/>
            <a:ext cx="26080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Dreaming Outloud Script Pro"/>
                <a:cs typeface="Dreaming Outloud Script Pro"/>
              </a:rPr>
              <a:t>Ariany Andrade: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en-US" dirty="0" err="1">
                <a:latin typeface="Hadassah Friedlaender"/>
                <a:cs typeface="Dreaming Outloud Script Pro"/>
              </a:rPr>
              <a:t>Vó</a:t>
            </a:r>
            <a:endParaRPr lang="en-US">
              <a:latin typeface="Hadassah Friedlaender"/>
              <a:cs typeface="Dreaming Outloud Script Pr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5A4D0E-62A6-1E08-6CBD-1DA592D9B431}"/>
              </a:ext>
            </a:extLst>
          </p:cNvPr>
          <p:cNvSpPr txBox="1"/>
          <p:nvPr/>
        </p:nvSpPr>
        <p:spPr>
          <a:xfrm>
            <a:off x="2554111" y="6208889"/>
            <a:ext cx="29044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Dreaming Outloud Script Pro"/>
                <a:cs typeface="Dreaming Outloud Script Pro"/>
              </a:rPr>
              <a:t>Ana Clara Lima:</a:t>
            </a:r>
          </a:p>
          <a:p>
            <a:pPr algn="ctr"/>
            <a:r>
              <a:rPr lang="en-US" dirty="0">
                <a:latin typeface="Hadassah Friedlaender"/>
                <a:cs typeface="Dreaming Outloud Script Pro"/>
              </a:rPr>
              <a:t>Eduarda</a:t>
            </a:r>
            <a:endParaRPr lang="en-US" dirty="0">
              <a:latin typeface="Dreaming Outloud Script Pro"/>
              <a:cs typeface="Dreaming Outloud Script Pr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7D43D7-3236-1263-119F-47A40AFF6162}"/>
              </a:ext>
            </a:extLst>
          </p:cNvPr>
          <p:cNvSpPr txBox="1"/>
          <p:nvPr/>
        </p:nvSpPr>
        <p:spPr>
          <a:xfrm>
            <a:off x="5559778" y="4162778"/>
            <a:ext cx="6516862" cy="25491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C2D171-03EF-295A-B09E-8CCAF084DAA1}"/>
              </a:ext>
            </a:extLst>
          </p:cNvPr>
          <p:cNvSpPr txBox="1"/>
          <p:nvPr/>
        </p:nvSpPr>
        <p:spPr>
          <a:xfrm>
            <a:off x="6745111" y="4162777"/>
            <a:ext cx="390630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 err="1">
                <a:latin typeface="Dreaming Outloud Script Pro"/>
                <a:cs typeface="Calibri"/>
              </a:rPr>
              <a:t>Participação</a:t>
            </a:r>
            <a:r>
              <a:rPr lang="en-US" sz="2800" dirty="0">
                <a:latin typeface="Dreaming Outloud Script Pro"/>
                <a:cs typeface="Calibri"/>
              </a:rPr>
              <a:t> Especial:</a:t>
            </a:r>
            <a:endParaRPr lang="en-US" sz="2800">
              <a:latin typeface="Dreaming Outloud Script Pro"/>
              <a:cs typeface="Dreaming Outloud Script Pro"/>
            </a:endParaRPr>
          </a:p>
        </p:txBody>
      </p:sp>
      <p:pic>
        <p:nvPicPr>
          <p:cNvPr id="21" name="Picture 21" descr="A picture containing text, person, indoor, little&#10;&#10;Description automatically generated">
            <a:extLst>
              <a:ext uri="{FF2B5EF4-FFF2-40B4-BE49-F238E27FC236}">
                <a16:creationId xmlns:a16="http://schemas.microsoft.com/office/drawing/2014/main" id="{AAD39430-9E98-3C9D-FAF4-8D92ECE80F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0401" y="4719705"/>
            <a:ext cx="1811869" cy="19059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811353-1B0E-59C3-59A7-DAB260BB83E5}"/>
              </a:ext>
            </a:extLst>
          </p:cNvPr>
          <p:cNvSpPr txBox="1"/>
          <p:nvPr/>
        </p:nvSpPr>
        <p:spPr>
          <a:xfrm>
            <a:off x="7986889" y="5094112"/>
            <a:ext cx="287619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Dreaming Outloud Script Pro"/>
                <a:cs typeface="Calibri"/>
              </a:rPr>
              <a:t>Daniel e Gabriely Andrade:</a:t>
            </a:r>
          </a:p>
          <a:p>
            <a:pPr algn="ctr"/>
            <a:r>
              <a:rPr lang="en-US" sz="2000" dirty="0">
                <a:latin typeface="Hadassah Friedlaender"/>
                <a:cs typeface="Calibri"/>
              </a:rPr>
              <a:t>Ducha e Daniel</a:t>
            </a:r>
          </a:p>
          <a:p>
            <a:pPr algn="ctr"/>
            <a:endParaRPr lang="en-US" sz="2000" dirty="0">
              <a:latin typeface="Dreaming Outloud Script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656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, vegetable&#10;&#10;Description automatically generated">
            <a:extLst>
              <a:ext uri="{FF2B5EF4-FFF2-40B4-BE49-F238E27FC236}">
                <a16:creationId xmlns:a16="http://schemas.microsoft.com/office/drawing/2014/main" id="{B2DB410B-E69C-5EF4-BFE0-002896F99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2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C96C14-39BF-B434-2073-12CA3896CAC6}"/>
              </a:ext>
            </a:extLst>
          </p:cNvPr>
          <p:cNvSpPr txBox="1"/>
          <p:nvPr/>
        </p:nvSpPr>
        <p:spPr>
          <a:xfrm>
            <a:off x="2176072" y="655069"/>
            <a:ext cx="817478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4000" dirty="0">
              <a:latin typeface="Hadassah Friedlaender"/>
              <a:cs typeface="Hadassah Friedlaend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FAF05E-9130-FE17-A9D5-65FD0F5B8143}"/>
              </a:ext>
            </a:extLst>
          </p:cNvPr>
          <p:cNvSpPr txBox="1"/>
          <p:nvPr/>
        </p:nvSpPr>
        <p:spPr>
          <a:xfrm>
            <a:off x="8830393" y="5141403"/>
            <a:ext cx="2366333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800" dirty="0" err="1">
                <a:solidFill>
                  <a:schemeClr val="bg1"/>
                </a:solidFill>
                <a:latin typeface="Dreaming Outloud Script Pro"/>
                <a:cs typeface="Calibri"/>
              </a:rPr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485260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8C059FF-29BD-B30E-1ADA-E4883D048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7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6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152F9BC-624E-809F-487D-9CB9C7AB5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95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90B54C4D-66FD-0BA6-03FE-18F4FD9A2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40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ADFA7981-213F-42EA-CC93-81527A849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8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12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1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DANIEL DA SILVA</cp:lastModifiedBy>
  <cp:revision>983</cp:revision>
  <dcterms:created xsi:type="dcterms:W3CDTF">2022-09-04T01:02:55Z</dcterms:created>
  <dcterms:modified xsi:type="dcterms:W3CDTF">2022-09-08T11:00:25Z</dcterms:modified>
</cp:coreProperties>
</file>